
<file path=[Content_Types].xml><?xml version="1.0" encoding="utf-8"?>
<Types xmlns="http://schemas.openxmlformats.org/package/2006/content-types">
  <Default Extension="png" ContentType="image/png"/>
  <Default Extension="bin" ContentType="application/vnd.openxmlformats-officedocument.oleObject"/>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3"/>
  </p:notesMasterIdLst>
  <p:sldIdLst>
    <p:sldId id="256" r:id="rId2"/>
  </p:sldIdLst>
  <p:sldSz cx="28800425" cy="43200638"/>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i1EmFcvvOUxMR3L6Mvrek6K52sG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IBI UFAL"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42" d="100"/>
          <a:sy n="42" d="100"/>
        </p:scale>
        <p:origin x="936" y="-6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notesMaster" Target="notesMasters/notesMaster1.xml"/><Relationship Id="rId7" Type="http://customschemas.google.com/relationships/presentationmetadata" Target="metadata"/><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11" Type="http://schemas.openxmlformats.org/officeDocument/2006/relationships/theme" Target="theme/theme1.xml"/><Relationship Id="rId10" Type="http://schemas.openxmlformats.org/officeDocument/2006/relationships/viewProps" Target="viewProps.xml"/><Relationship Id="rId9"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png"/><Relationship Id="rId4" Type="http://schemas.openxmlformats.org/officeDocument/2006/relationships/image" Target="../media/image4.png"/></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
        <p:nvSpPr>
          <p:cNvPr id="82" name="Google Shape;82;p1:notes"/>
          <p:cNvSpPr>
            <a:spLocks noGrp="1" noRot="1" noChangeAspect="1"/>
          </p:cNvSpPr>
          <p:nvPr>
            <p:ph type="sldImg" idx="2"/>
          </p:nvPr>
        </p:nvSpPr>
        <p:spPr>
          <a:xfrm>
            <a:off x="2286000" y="685800"/>
            <a:ext cx="2286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Em branco" type="blank">
  <p:cSld name="BLANK">
    <p:spTree>
      <p:nvGrpSpPr>
        <p:cNvPr id="1" name="Shape 11"/>
        <p:cNvGrpSpPr/>
        <p:nvPr/>
      </p:nvGrpSpPr>
      <p:grpSpPr>
        <a:xfrm>
          <a:off x="0" y="0"/>
          <a:ext cx="0" cy="0"/>
          <a:chOff x="0" y="0"/>
          <a:chExt cx="0" cy="0"/>
        </a:xfrm>
      </p:grpSpPr>
      <p:sp>
        <p:nvSpPr>
          <p:cNvPr id="12" name="Google Shape;12;p3"/>
          <p:cNvSpPr txBox="1">
            <a:spLocks noGrp="1"/>
          </p:cNvSpPr>
          <p:nvPr>
            <p:ph type="dt" idx="10"/>
          </p:nvPr>
        </p:nvSpPr>
        <p:spPr>
          <a:xfrm>
            <a:off x="1980029" y="40040601"/>
            <a:ext cx="6480096" cy="230003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3" name="Google Shape;13;p3"/>
          <p:cNvSpPr txBox="1">
            <a:spLocks noGrp="1"/>
          </p:cNvSpPr>
          <p:nvPr>
            <p:ph type="ftr" idx="11"/>
          </p:nvPr>
        </p:nvSpPr>
        <p:spPr>
          <a:xfrm>
            <a:off x="9540141" y="40040601"/>
            <a:ext cx="9720143" cy="230003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4" name="Google Shape;14;p3"/>
          <p:cNvSpPr txBox="1">
            <a:spLocks noGrp="1"/>
          </p:cNvSpPr>
          <p:nvPr>
            <p:ph type="sldNum" idx="12"/>
          </p:nvPr>
        </p:nvSpPr>
        <p:spPr>
          <a:xfrm>
            <a:off x="20340300" y="40040601"/>
            <a:ext cx="6480096" cy="230003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e Texto Vertical" type="vertTx">
  <p:cSld name="VERTICAL_TEXT">
    <p:spTree>
      <p:nvGrpSpPr>
        <p:cNvPr id="1" name="Shape 68"/>
        <p:cNvGrpSpPr/>
        <p:nvPr/>
      </p:nvGrpSpPr>
      <p:grpSpPr>
        <a:xfrm>
          <a:off x="0" y="0"/>
          <a:ext cx="0" cy="0"/>
          <a:chOff x="0" y="0"/>
          <a:chExt cx="0" cy="0"/>
        </a:xfrm>
      </p:grpSpPr>
      <p:sp>
        <p:nvSpPr>
          <p:cNvPr id="69" name="Google Shape;69;p12"/>
          <p:cNvSpPr txBox="1">
            <a:spLocks noGrp="1"/>
          </p:cNvSpPr>
          <p:nvPr>
            <p:ph type="title"/>
          </p:nvPr>
        </p:nvSpPr>
        <p:spPr>
          <a:xfrm>
            <a:off x="1980029" y="2300044"/>
            <a:ext cx="24840367" cy="835012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0" name="Google Shape;70;p12"/>
          <p:cNvSpPr txBox="1">
            <a:spLocks noGrp="1"/>
          </p:cNvSpPr>
          <p:nvPr>
            <p:ph type="body" idx="1"/>
          </p:nvPr>
        </p:nvSpPr>
        <p:spPr>
          <a:xfrm rot="5400000">
            <a:off x="695008" y="12785191"/>
            <a:ext cx="27410408" cy="24840367"/>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3150"/>
              </a:spcBef>
              <a:spcAft>
                <a:spcPts val="0"/>
              </a:spcAft>
              <a:buClr>
                <a:schemeClr val="dk1"/>
              </a:buClr>
              <a:buSzPts val="1800"/>
              <a:buChar char="•"/>
              <a:defRPr/>
            </a:lvl1pPr>
            <a:lvl2pPr marL="914400" lvl="1" indent="-342900" algn="l">
              <a:lnSpc>
                <a:spcPct val="90000"/>
              </a:lnSpc>
              <a:spcBef>
                <a:spcPts val="1575"/>
              </a:spcBef>
              <a:spcAft>
                <a:spcPts val="0"/>
              </a:spcAft>
              <a:buClr>
                <a:schemeClr val="dk1"/>
              </a:buClr>
              <a:buSzPts val="1800"/>
              <a:buChar char="•"/>
              <a:defRPr/>
            </a:lvl2pPr>
            <a:lvl3pPr marL="1371600" lvl="2" indent="-342900" algn="l">
              <a:lnSpc>
                <a:spcPct val="90000"/>
              </a:lnSpc>
              <a:spcBef>
                <a:spcPts val="1575"/>
              </a:spcBef>
              <a:spcAft>
                <a:spcPts val="0"/>
              </a:spcAft>
              <a:buClr>
                <a:schemeClr val="dk1"/>
              </a:buClr>
              <a:buSzPts val="1800"/>
              <a:buChar char="•"/>
              <a:defRPr/>
            </a:lvl3pPr>
            <a:lvl4pPr marL="1828800" lvl="3" indent="-342900" algn="l">
              <a:lnSpc>
                <a:spcPct val="90000"/>
              </a:lnSpc>
              <a:spcBef>
                <a:spcPts val="1575"/>
              </a:spcBef>
              <a:spcAft>
                <a:spcPts val="0"/>
              </a:spcAft>
              <a:buClr>
                <a:schemeClr val="dk1"/>
              </a:buClr>
              <a:buSzPts val="1800"/>
              <a:buChar char="•"/>
              <a:defRPr/>
            </a:lvl4pPr>
            <a:lvl5pPr marL="2286000" lvl="4" indent="-342900" algn="l">
              <a:lnSpc>
                <a:spcPct val="90000"/>
              </a:lnSpc>
              <a:spcBef>
                <a:spcPts val="1575"/>
              </a:spcBef>
              <a:spcAft>
                <a:spcPts val="0"/>
              </a:spcAft>
              <a:buClr>
                <a:schemeClr val="dk1"/>
              </a:buClr>
              <a:buSzPts val="1800"/>
              <a:buChar char="•"/>
              <a:defRPr/>
            </a:lvl5pPr>
            <a:lvl6pPr marL="2743200" lvl="5" indent="-342900" algn="l">
              <a:lnSpc>
                <a:spcPct val="90000"/>
              </a:lnSpc>
              <a:spcBef>
                <a:spcPts val="1575"/>
              </a:spcBef>
              <a:spcAft>
                <a:spcPts val="0"/>
              </a:spcAft>
              <a:buClr>
                <a:schemeClr val="dk1"/>
              </a:buClr>
              <a:buSzPts val="1800"/>
              <a:buChar char="•"/>
              <a:defRPr/>
            </a:lvl6pPr>
            <a:lvl7pPr marL="3200400" lvl="6" indent="-342900" algn="l">
              <a:lnSpc>
                <a:spcPct val="90000"/>
              </a:lnSpc>
              <a:spcBef>
                <a:spcPts val="1575"/>
              </a:spcBef>
              <a:spcAft>
                <a:spcPts val="0"/>
              </a:spcAft>
              <a:buClr>
                <a:schemeClr val="dk1"/>
              </a:buClr>
              <a:buSzPts val="1800"/>
              <a:buChar char="•"/>
              <a:defRPr/>
            </a:lvl7pPr>
            <a:lvl8pPr marL="3657600" lvl="7" indent="-342900" algn="l">
              <a:lnSpc>
                <a:spcPct val="90000"/>
              </a:lnSpc>
              <a:spcBef>
                <a:spcPts val="1575"/>
              </a:spcBef>
              <a:spcAft>
                <a:spcPts val="0"/>
              </a:spcAft>
              <a:buClr>
                <a:schemeClr val="dk1"/>
              </a:buClr>
              <a:buSzPts val="1800"/>
              <a:buChar char="•"/>
              <a:defRPr/>
            </a:lvl8pPr>
            <a:lvl9pPr marL="4114800" lvl="8" indent="-342900" algn="l">
              <a:lnSpc>
                <a:spcPct val="90000"/>
              </a:lnSpc>
              <a:spcBef>
                <a:spcPts val="1575"/>
              </a:spcBef>
              <a:spcAft>
                <a:spcPts val="0"/>
              </a:spcAft>
              <a:buClr>
                <a:schemeClr val="dk1"/>
              </a:buClr>
              <a:buSzPts val="1800"/>
              <a:buChar char="•"/>
              <a:defRPr/>
            </a:lvl9pPr>
          </a:lstStyle>
          <a:p>
            <a:endParaRPr/>
          </a:p>
        </p:txBody>
      </p:sp>
      <p:sp>
        <p:nvSpPr>
          <p:cNvPr id="71" name="Google Shape;71;p12"/>
          <p:cNvSpPr txBox="1">
            <a:spLocks noGrp="1"/>
          </p:cNvSpPr>
          <p:nvPr>
            <p:ph type="dt" idx="10"/>
          </p:nvPr>
        </p:nvSpPr>
        <p:spPr>
          <a:xfrm>
            <a:off x="1980029" y="40040601"/>
            <a:ext cx="6480096" cy="230003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2" name="Google Shape;72;p12"/>
          <p:cNvSpPr txBox="1">
            <a:spLocks noGrp="1"/>
          </p:cNvSpPr>
          <p:nvPr>
            <p:ph type="ftr" idx="11"/>
          </p:nvPr>
        </p:nvSpPr>
        <p:spPr>
          <a:xfrm>
            <a:off x="9540141" y="40040601"/>
            <a:ext cx="9720143" cy="230003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3" name="Google Shape;73;p12"/>
          <p:cNvSpPr txBox="1">
            <a:spLocks noGrp="1"/>
          </p:cNvSpPr>
          <p:nvPr>
            <p:ph type="sldNum" idx="12"/>
          </p:nvPr>
        </p:nvSpPr>
        <p:spPr>
          <a:xfrm>
            <a:off x="20340300" y="40040601"/>
            <a:ext cx="6480096" cy="230003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exto e Título Vertical" type="vertTitleAndTx">
  <p:cSld name="VERTICAL_TITLE_AND_VERTICAL_TEXT">
    <p:spTree>
      <p:nvGrpSpPr>
        <p:cNvPr id="1" name="Shape 74"/>
        <p:cNvGrpSpPr/>
        <p:nvPr/>
      </p:nvGrpSpPr>
      <p:grpSpPr>
        <a:xfrm>
          <a:off x="0" y="0"/>
          <a:ext cx="0" cy="0"/>
          <a:chOff x="0" y="0"/>
          <a:chExt cx="0" cy="0"/>
        </a:xfrm>
      </p:grpSpPr>
      <p:sp>
        <p:nvSpPr>
          <p:cNvPr id="75" name="Google Shape;75;p13"/>
          <p:cNvSpPr txBox="1">
            <a:spLocks noGrp="1"/>
          </p:cNvSpPr>
          <p:nvPr>
            <p:ph type="title"/>
          </p:nvPr>
        </p:nvSpPr>
        <p:spPr>
          <a:xfrm rot="5400000">
            <a:off x="5410080" y="17500260"/>
            <a:ext cx="36610544" cy="6210092"/>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6" name="Google Shape;76;p13"/>
          <p:cNvSpPr txBox="1">
            <a:spLocks noGrp="1"/>
          </p:cNvSpPr>
          <p:nvPr>
            <p:ph type="body" idx="1"/>
          </p:nvPr>
        </p:nvSpPr>
        <p:spPr>
          <a:xfrm rot="5400000">
            <a:off x="-7190106" y="11470171"/>
            <a:ext cx="36610544" cy="1827027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3150"/>
              </a:spcBef>
              <a:spcAft>
                <a:spcPts val="0"/>
              </a:spcAft>
              <a:buClr>
                <a:schemeClr val="dk1"/>
              </a:buClr>
              <a:buSzPts val="1800"/>
              <a:buChar char="•"/>
              <a:defRPr/>
            </a:lvl1pPr>
            <a:lvl2pPr marL="914400" lvl="1" indent="-342900" algn="l">
              <a:lnSpc>
                <a:spcPct val="90000"/>
              </a:lnSpc>
              <a:spcBef>
                <a:spcPts val="1575"/>
              </a:spcBef>
              <a:spcAft>
                <a:spcPts val="0"/>
              </a:spcAft>
              <a:buClr>
                <a:schemeClr val="dk1"/>
              </a:buClr>
              <a:buSzPts val="1800"/>
              <a:buChar char="•"/>
              <a:defRPr/>
            </a:lvl2pPr>
            <a:lvl3pPr marL="1371600" lvl="2" indent="-342900" algn="l">
              <a:lnSpc>
                <a:spcPct val="90000"/>
              </a:lnSpc>
              <a:spcBef>
                <a:spcPts val="1575"/>
              </a:spcBef>
              <a:spcAft>
                <a:spcPts val="0"/>
              </a:spcAft>
              <a:buClr>
                <a:schemeClr val="dk1"/>
              </a:buClr>
              <a:buSzPts val="1800"/>
              <a:buChar char="•"/>
              <a:defRPr/>
            </a:lvl3pPr>
            <a:lvl4pPr marL="1828800" lvl="3" indent="-342900" algn="l">
              <a:lnSpc>
                <a:spcPct val="90000"/>
              </a:lnSpc>
              <a:spcBef>
                <a:spcPts val="1575"/>
              </a:spcBef>
              <a:spcAft>
                <a:spcPts val="0"/>
              </a:spcAft>
              <a:buClr>
                <a:schemeClr val="dk1"/>
              </a:buClr>
              <a:buSzPts val="1800"/>
              <a:buChar char="•"/>
              <a:defRPr/>
            </a:lvl4pPr>
            <a:lvl5pPr marL="2286000" lvl="4" indent="-342900" algn="l">
              <a:lnSpc>
                <a:spcPct val="90000"/>
              </a:lnSpc>
              <a:spcBef>
                <a:spcPts val="1575"/>
              </a:spcBef>
              <a:spcAft>
                <a:spcPts val="0"/>
              </a:spcAft>
              <a:buClr>
                <a:schemeClr val="dk1"/>
              </a:buClr>
              <a:buSzPts val="1800"/>
              <a:buChar char="•"/>
              <a:defRPr/>
            </a:lvl5pPr>
            <a:lvl6pPr marL="2743200" lvl="5" indent="-342900" algn="l">
              <a:lnSpc>
                <a:spcPct val="90000"/>
              </a:lnSpc>
              <a:spcBef>
                <a:spcPts val="1575"/>
              </a:spcBef>
              <a:spcAft>
                <a:spcPts val="0"/>
              </a:spcAft>
              <a:buClr>
                <a:schemeClr val="dk1"/>
              </a:buClr>
              <a:buSzPts val="1800"/>
              <a:buChar char="•"/>
              <a:defRPr/>
            </a:lvl6pPr>
            <a:lvl7pPr marL="3200400" lvl="6" indent="-342900" algn="l">
              <a:lnSpc>
                <a:spcPct val="90000"/>
              </a:lnSpc>
              <a:spcBef>
                <a:spcPts val="1575"/>
              </a:spcBef>
              <a:spcAft>
                <a:spcPts val="0"/>
              </a:spcAft>
              <a:buClr>
                <a:schemeClr val="dk1"/>
              </a:buClr>
              <a:buSzPts val="1800"/>
              <a:buChar char="•"/>
              <a:defRPr/>
            </a:lvl7pPr>
            <a:lvl8pPr marL="3657600" lvl="7" indent="-342900" algn="l">
              <a:lnSpc>
                <a:spcPct val="90000"/>
              </a:lnSpc>
              <a:spcBef>
                <a:spcPts val="1575"/>
              </a:spcBef>
              <a:spcAft>
                <a:spcPts val="0"/>
              </a:spcAft>
              <a:buClr>
                <a:schemeClr val="dk1"/>
              </a:buClr>
              <a:buSzPts val="1800"/>
              <a:buChar char="•"/>
              <a:defRPr/>
            </a:lvl8pPr>
            <a:lvl9pPr marL="4114800" lvl="8" indent="-342900" algn="l">
              <a:lnSpc>
                <a:spcPct val="90000"/>
              </a:lnSpc>
              <a:spcBef>
                <a:spcPts val="1575"/>
              </a:spcBef>
              <a:spcAft>
                <a:spcPts val="0"/>
              </a:spcAft>
              <a:buClr>
                <a:schemeClr val="dk1"/>
              </a:buClr>
              <a:buSzPts val="1800"/>
              <a:buChar char="•"/>
              <a:defRPr/>
            </a:lvl9pPr>
          </a:lstStyle>
          <a:p>
            <a:endParaRPr/>
          </a:p>
        </p:txBody>
      </p:sp>
      <p:sp>
        <p:nvSpPr>
          <p:cNvPr id="77" name="Google Shape;77;p13"/>
          <p:cNvSpPr txBox="1">
            <a:spLocks noGrp="1"/>
          </p:cNvSpPr>
          <p:nvPr>
            <p:ph type="dt" idx="10"/>
          </p:nvPr>
        </p:nvSpPr>
        <p:spPr>
          <a:xfrm>
            <a:off x="1980029" y="40040601"/>
            <a:ext cx="6480096" cy="230003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8" name="Google Shape;78;p13"/>
          <p:cNvSpPr txBox="1">
            <a:spLocks noGrp="1"/>
          </p:cNvSpPr>
          <p:nvPr>
            <p:ph type="ftr" idx="11"/>
          </p:nvPr>
        </p:nvSpPr>
        <p:spPr>
          <a:xfrm>
            <a:off x="9540141" y="40040601"/>
            <a:ext cx="9720143" cy="230003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9" name="Google Shape;79;p13"/>
          <p:cNvSpPr txBox="1">
            <a:spLocks noGrp="1"/>
          </p:cNvSpPr>
          <p:nvPr>
            <p:ph type="sldNum" idx="12"/>
          </p:nvPr>
        </p:nvSpPr>
        <p:spPr>
          <a:xfrm>
            <a:off x="20340300" y="40040601"/>
            <a:ext cx="6480096" cy="230003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lide de Título" type="title">
  <p:cSld name="TITLE">
    <p:spTree>
      <p:nvGrpSpPr>
        <p:cNvPr id="1" name="Shape 15"/>
        <p:cNvGrpSpPr/>
        <p:nvPr/>
      </p:nvGrpSpPr>
      <p:grpSpPr>
        <a:xfrm>
          <a:off x="0" y="0"/>
          <a:ext cx="0" cy="0"/>
          <a:chOff x="0" y="0"/>
          <a:chExt cx="0" cy="0"/>
        </a:xfrm>
      </p:grpSpPr>
      <p:sp>
        <p:nvSpPr>
          <p:cNvPr id="16" name="Google Shape;16;p4"/>
          <p:cNvSpPr txBox="1">
            <a:spLocks noGrp="1"/>
          </p:cNvSpPr>
          <p:nvPr>
            <p:ph type="ctrTitle"/>
          </p:nvPr>
        </p:nvSpPr>
        <p:spPr>
          <a:xfrm>
            <a:off x="2160032" y="7070108"/>
            <a:ext cx="24480361" cy="15040222"/>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18898"/>
              <a:buFont typeface="Calibri"/>
              <a:buNone/>
              <a:defRPr sz="18898"/>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4"/>
          <p:cNvSpPr txBox="1">
            <a:spLocks noGrp="1"/>
          </p:cNvSpPr>
          <p:nvPr>
            <p:ph type="subTitle" idx="1"/>
          </p:nvPr>
        </p:nvSpPr>
        <p:spPr>
          <a:xfrm>
            <a:off x="3600053" y="22690338"/>
            <a:ext cx="21600319" cy="10430151"/>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3150"/>
              </a:spcBef>
              <a:spcAft>
                <a:spcPts val="0"/>
              </a:spcAft>
              <a:buClr>
                <a:schemeClr val="dk1"/>
              </a:buClr>
              <a:buSzPts val="7559"/>
              <a:buNone/>
              <a:defRPr sz="7558"/>
            </a:lvl1pPr>
            <a:lvl2pPr lvl="1" algn="ctr">
              <a:lnSpc>
                <a:spcPct val="90000"/>
              </a:lnSpc>
              <a:spcBef>
                <a:spcPts val="1575"/>
              </a:spcBef>
              <a:spcAft>
                <a:spcPts val="0"/>
              </a:spcAft>
              <a:buClr>
                <a:schemeClr val="dk1"/>
              </a:buClr>
              <a:buSzPts val="6299"/>
              <a:buNone/>
              <a:defRPr sz="6299"/>
            </a:lvl2pPr>
            <a:lvl3pPr lvl="2" algn="ctr">
              <a:lnSpc>
                <a:spcPct val="90000"/>
              </a:lnSpc>
              <a:spcBef>
                <a:spcPts val="1575"/>
              </a:spcBef>
              <a:spcAft>
                <a:spcPts val="0"/>
              </a:spcAft>
              <a:buClr>
                <a:schemeClr val="dk1"/>
              </a:buClr>
              <a:buSzPts val="5669"/>
              <a:buNone/>
              <a:defRPr sz="5669"/>
            </a:lvl3pPr>
            <a:lvl4pPr lvl="3" algn="ctr">
              <a:lnSpc>
                <a:spcPct val="90000"/>
              </a:lnSpc>
              <a:spcBef>
                <a:spcPts val="1575"/>
              </a:spcBef>
              <a:spcAft>
                <a:spcPts val="0"/>
              </a:spcAft>
              <a:buClr>
                <a:schemeClr val="dk1"/>
              </a:buClr>
              <a:buSzPts val="5040"/>
              <a:buNone/>
              <a:defRPr sz="5040"/>
            </a:lvl4pPr>
            <a:lvl5pPr lvl="4" algn="ctr">
              <a:lnSpc>
                <a:spcPct val="90000"/>
              </a:lnSpc>
              <a:spcBef>
                <a:spcPts val="1575"/>
              </a:spcBef>
              <a:spcAft>
                <a:spcPts val="0"/>
              </a:spcAft>
              <a:buClr>
                <a:schemeClr val="dk1"/>
              </a:buClr>
              <a:buSzPts val="5040"/>
              <a:buNone/>
              <a:defRPr sz="5040"/>
            </a:lvl5pPr>
            <a:lvl6pPr lvl="5" algn="ctr">
              <a:lnSpc>
                <a:spcPct val="90000"/>
              </a:lnSpc>
              <a:spcBef>
                <a:spcPts val="1575"/>
              </a:spcBef>
              <a:spcAft>
                <a:spcPts val="0"/>
              </a:spcAft>
              <a:buClr>
                <a:schemeClr val="dk1"/>
              </a:buClr>
              <a:buSzPts val="5040"/>
              <a:buNone/>
              <a:defRPr sz="5040"/>
            </a:lvl6pPr>
            <a:lvl7pPr lvl="6" algn="ctr">
              <a:lnSpc>
                <a:spcPct val="90000"/>
              </a:lnSpc>
              <a:spcBef>
                <a:spcPts val="1575"/>
              </a:spcBef>
              <a:spcAft>
                <a:spcPts val="0"/>
              </a:spcAft>
              <a:buClr>
                <a:schemeClr val="dk1"/>
              </a:buClr>
              <a:buSzPts val="5040"/>
              <a:buNone/>
              <a:defRPr sz="5040"/>
            </a:lvl7pPr>
            <a:lvl8pPr lvl="7" algn="ctr">
              <a:lnSpc>
                <a:spcPct val="90000"/>
              </a:lnSpc>
              <a:spcBef>
                <a:spcPts val="1575"/>
              </a:spcBef>
              <a:spcAft>
                <a:spcPts val="0"/>
              </a:spcAft>
              <a:buClr>
                <a:schemeClr val="dk1"/>
              </a:buClr>
              <a:buSzPts val="5040"/>
              <a:buNone/>
              <a:defRPr sz="5040"/>
            </a:lvl8pPr>
            <a:lvl9pPr lvl="8" algn="ctr">
              <a:lnSpc>
                <a:spcPct val="90000"/>
              </a:lnSpc>
              <a:spcBef>
                <a:spcPts val="1575"/>
              </a:spcBef>
              <a:spcAft>
                <a:spcPts val="0"/>
              </a:spcAft>
              <a:buClr>
                <a:schemeClr val="dk1"/>
              </a:buClr>
              <a:buSzPts val="5040"/>
              <a:buNone/>
              <a:defRPr sz="5040"/>
            </a:lvl9pPr>
          </a:lstStyle>
          <a:p>
            <a:endParaRPr/>
          </a:p>
        </p:txBody>
      </p:sp>
      <p:sp>
        <p:nvSpPr>
          <p:cNvPr id="18" name="Google Shape;18;p4"/>
          <p:cNvSpPr txBox="1">
            <a:spLocks noGrp="1"/>
          </p:cNvSpPr>
          <p:nvPr>
            <p:ph type="dt" idx="10"/>
          </p:nvPr>
        </p:nvSpPr>
        <p:spPr>
          <a:xfrm>
            <a:off x="1980029" y="40040601"/>
            <a:ext cx="6480096" cy="230003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19" name="Google Shape;19;p4"/>
          <p:cNvSpPr txBox="1">
            <a:spLocks noGrp="1"/>
          </p:cNvSpPr>
          <p:nvPr>
            <p:ph type="ftr" idx="11"/>
          </p:nvPr>
        </p:nvSpPr>
        <p:spPr>
          <a:xfrm>
            <a:off x="9540141" y="40040601"/>
            <a:ext cx="9720143" cy="230003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0" name="Google Shape;20;p4"/>
          <p:cNvSpPr txBox="1">
            <a:spLocks noGrp="1"/>
          </p:cNvSpPr>
          <p:nvPr>
            <p:ph type="sldNum" idx="12"/>
          </p:nvPr>
        </p:nvSpPr>
        <p:spPr>
          <a:xfrm>
            <a:off x="20340300" y="40040601"/>
            <a:ext cx="6480096" cy="230003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ítulo e Conteúdo" type="obj">
  <p:cSld name="OBJECT">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1980029" y="2300044"/>
            <a:ext cx="24840367" cy="835012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5"/>
          <p:cNvSpPr txBox="1">
            <a:spLocks noGrp="1"/>
          </p:cNvSpPr>
          <p:nvPr>
            <p:ph type="body" idx="1"/>
          </p:nvPr>
        </p:nvSpPr>
        <p:spPr>
          <a:xfrm>
            <a:off x="1980029" y="11500170"/>
            <a:ext cx="24840367" cy="2741040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3150"/>
              </a:spcBef>
              <a:spcAft>
                <a:spcPts val="0"/>
              </a:spcAft>
              <a:buClr>
                <a:schemeClr val="dk1"/>
              </a:buClr>
              <a:buSzPts val="1800"/>
              <a:buChar char="•"/>
              <a:defRPr/>
            </a:lvl1pPr>
            <a:lvl2pPr marL="914400" lvl="1" indent="-342900" algn="l">
              <a:lnSpc>
                <a:spcPct val="90000"/>
              </a:lnSpc>
              <a:spcBef>
                <a:spcPts val="1575"/>
              </a:spcBef>
              <a:spcAft>
                <a:spcPts val="0"/>
              </a:spcAft>
              <a:buClr>
                <a:schemeClr val="dk1"/>
              </a:buClr>
              <a:buSzPts val="1800"/>
              <a:buChar char="•"/>
              <a:defRPr/>
            </a:lvl2pPr>
            <a:lvl3pPr marL="1371600" lvl="2" indent="-342900" algn="l">
              <a:lnSpc>
                <a:spcPct val="90000"/>
              </a:lnSpc>
              <a:spcBef>
                <a:spcPts val="1575"/>
              </a:spcBef>
              <a:spcAft>
                <a:spcPts val="0"/>
              </a:spcAft>
              <a:buClr>
                <a:schemeClr val="dk1"/>
              </a:buClr>
              <a:buSzPts val="1800"/>
              <a:buChar char="•"/>
              <a:defRPr/>
            </a:lvl3pPr>
            <a:lvl4pPr marL="1828800" lvl="3" indent="-342900" algn="l">
              <a:lnSpc>
                <a:spcPct val="90000"/>
              </a:lnSpc>
              <a:spcBef>
                <a:spcPts val="1575"/>
              </a:spcBef>
              <a:spcAft>
                <a:spcPts val="0"/>
              </a:spcAft>
              <a:buClr>
                <a:schemeClr val="dk1"/>
              </a:buClr>
              <a:buSzPts val="1800"/>
              <a:buChar char="•"/>
              <a:defRPr/>
            </a:lvl4pPr>
            <a:lvl5pPr marL="2286000" lvl="4" indent="-342900" algn="l">
              <a:lnSpc>
                <a:spcPct val="90000"/>
              </a:lnSpc>
              <a:spcBef>
                <a:spcPts val="1575"/>
              </a:spcBef>
              <a:spcAft>
                <a:spcPts val="0"/>
              </a:spcAft>
              <a:buClr>
                <a:schemeClr val="dk1"/>
              </a:buClr>
              <a:buSzPts val="1800"/>
              <a:buChar char="•"/>
              <a:defRPr/>
            </a:lvl5pPr>
            <a:lvl6pPr marL="2743200" lvl="5" indent="-342900" algn="l">
              <a:lnSpc>
                <a:spcPct val="90000"/>
              </a:lnSpc>
              <a:spcBef>
                <a:spcPts val="1575"/>
              </a:spcBef>
              <a:spcAft>
                <a:spcPts val="0"/>
              </a:spcAft>
              <a:buClr>
                <a:schemeClr val="dk1"/>
              </a:buClr>
              <a:buSzPts val="1800"/>
              <a:buChar char="•"/>
              <a:defRPr/>
            </a:lvl6pPr>
            <a:lvl7pPr marL="3200400" lvl="6" indent="-342900" algn="l">
              <a:lnSpc>
                <a:spcPct val="90000"/>
              </a:lnSpc>
              <a:spcBef>
                <a:spcPts val="1575"/>
              </a:spcBef>
              <a:spcAft>
                <a:spcPts val="0"/>
              </a:spcAft>
              <a:buClr>
                <a:schemeClr val="dk1"/>
              </a:buClr>
              <a:buSzPts val="1800"/>
              <a:buChar char="•"/>
              <a:defRPr/>
            </a:lvl7pPr>
            <a:lvl8pPr marL="3657600" lvl="7" indent="-342900" algn="l">
              <a:lnSpc>
                <a:spcPct val="90000"/>
              </a:lnSpc>
              <a:spcBef>
                <a:spcPts val="1575"/>
              </a:spcBef>
              <a:spcAft>
                <a:spcPts val="0"/>
              </a:spcAft>
              <a:buClr>
                <a:schemeClr val="dk1"/>
              </a:buClr>
              <a:buSzPts val="1800"/>
              <a:buChar char="•"/>
              <a:defRPr/>
            </a:lvl8pPr>
            <a:lvl9pPr marL="4114800" lvl="8" indent="-342900" algn="l">
              <a:lnSpc>
                <a:spcPct val="90000"/>
              </a:lnSpc>
              <a:spcBef>
                <a:spcPts val="1575"/>
              </a:spcBef>
              <a:spcAft>
                <a:spcPts val="0"/>
              </a:spcAft>
              <a:buClr>
                <a:schemeClr val="dk1"/>
              </a:buClr>
              <a:buSzPts val="1800"/>
              <a:buChar char="•"/>
              <a:defRPr/>
            </a:lvl9pPr>
          </a:lstStyle>
          <a:p>
            <a:endParaRPr/>
          </a:p>
        </p:txBody>
      </p:sp>
      <p:sp>
        <p:nvSpPr>
          <p:cNvPr id="24" name="Google Shape;24;p5"/>
          <p:cNvSpPr txBox="1">
            <a:spLocks noGrp="1"/>
          </p:cNvSpPr>
          <p:nvPr>
            <p:ph type="dt" idx="10"/>
          </p:nvPr>
        </p:nvSpPr>
        <p:spPr>
          <a:xfrm>
            <a:off x="1980029" y="40040601"/>
            <a:ext cx="6480096" cy="230003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5" name="Google Shape;25;p5"/>
          <p:cNvSpPr txBox="1">
            <a:spLocks noGrp="1"/>
          </p:cNvSpPr>
          <p:nvPr>
            <p:ph type="ftr" idx="11"/>
          </p:nvPr>
        </p:nvSpPr>
        <p:spPr>
          <a:xfrm>
            <a:off x="9540141" y="40040601"/>
            <a:ext cx="9720143" cy="230003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6" name="Google Shape;26;p5"/>
          <p:cNvSpPr txBox="1">
            <a:spLocks noGrp="1"/>
          </p:cNvSpPr>
          <p:nvPr>
            <p:ph type="sldNum" idx="12"/>
          </p:nvPr>
        </p:nvSpPr>
        <p:spPr>
          <a:xfrm>
            <a:off x="20340300" y="40040601"/>
            <a:ext cx="6480096" cy="230003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abeçalho da Seção" type="secHead">
  <p:cSld name="SECTION_HEADER">
    <p:spTree>
      <p:nvGrpSpPr>
        <p:cNvPr id="1" name="Shape 27"/>
        <p:cNvGrpSpPr/>
        <p:nvPr/>
      </p:nvGrpSpPr>
      <p:grpSpPr>
        <a:xfrm>
          <a:off x="0" y="0"/>
          <a:ext cx="0" cy="0"/>
          <a:chOff x="0" y="0"/>
          <a:chExt cx="0" cy="0"/>
        </a:xfrm>
      </p:grpSpPr>
      <p:sp>
        <p:nvSpPr>
          <p:cNvPr id="28" name="Google Shape;28;p6"/>
          <p:cNvSpPr txBox="1">
            <a:spLocks noGrp="1"/>
          </p:cNvSpPr>
          <p:nvPr>
            <p:ph type="title"/>
          </p:nvPr>
        </p:nvSpPr>
        <p:spPr>
          <a:xfrm>
            <a:off x="1965030" y="10770172"/>
            <a:ext cx="24840367" cy="17970262"/>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8898"/>
              <a:buFont typeface="Calibri"/>
              <a:buNone/>
              <a:defRPr sz="18898"/>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6"/>
          <p:cNvSpPr txBox="1">
            <a:spLocks noGrp="1"/>
          </p:cNvSpPr>
          <p:nvPr>
            <p:ph type="body" idx="1"/>
          </p:nvPr>
        </p:nvSpPr>
        <p:spPr>
          <a:xfrm>
            <a:off x="1965030" y="28910440"/>
            <a:ext cx="24840367" cy="9450136"/>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3150"/>
              </a:spcBef>
              <a:spcAft>
                <a:spcPts val="0"/>
              </a:spcAft>
              <a:buClr>
                <a:schemeClr val="dk1"/>
              </a:buClr>
              <a:buSzPts val="7559"/>
              <a:buNone/>
              <a:defRPr sz="7558">
                <a:solidFill>
                  <a:schemeClr val="dk1"/>
                </a:solidFill>
              </a:defRPr>
            </a:lvl1pPr>
            <a:lvl2pPr marL="914400" lvl="1" indent="-228600" algn="l">
              <a:lnSpc>
                <a:spcPct val="90000"/>
              </a:lnSpc>
              <a:spcBef>
                <a:spcPts val="1575"/>
              </a:spcBef>
              <a:spcAft>
                <a:spcPts val="0"/>
              </a:spcAft>
              <a:buClr>
                <a:srgbClr val="888888"/>
              </a:buClr>
              <a:buSzPts val="6299"/>
              <a:buNone/>
              <a:defRPr sz="6299">
                <a:solidFill>
                  <a:srgbClr val="888888"/>
                </a:solidFill>
              </a:defRPr>
            </a:lvl2pPr>
            <a:lvl3pPr marL="1371600" lvl="2" indent="-228600" algn="l">
              <a:lnSpc>
                <a:spcPct val="90000"/>
              </a:lnSpc>
              <a:spcBef>
                <a:spcPts val="1575"/>
              </a:spcBef>
              <a:spcAft>
                <a:spcPts val="0"/>
              </a:spcAft>
              <a:buClr>
                <a:srgbClr val="888888"/>
              </a:buClr>
              <a:buSzPts val="5669"/>
              <a:buNone/>
              <a:defRPr sz="5669">
                <a:solidFill>
                  <a:srgbClr val="888888"/>
                </a:solidFill>
              </a:defRPr>
            </a:lvl3pPr>
            <a:lvl4pPr marL="1828800" lvl="3" indent="-228600" algn="l">
              <a:lnSpc>
                <a:spcPct val="90000"/>
              </a:lnSpc>
              <a:spcBef>
                <a:spcPts val="1575"/>
              </a:spcBef>
              <a:spcAft>
                <a:spcPts val="0"/>
              </a:spcAft>
              <a:buClr>
                <a:srgbClr val="888888"/>
              </a:buClr>
              <a:buSzPts val="5040"/>
              <a:buNone/>
              <a:defRPr sz="5040">
                <a:solidFill>
                  <a:srgbClr val="888888"/>
                </a:solidFill>
              </a:defRPr>
            </a:lvl4pPr>
            <a:lvl5pPr marL="2286000" lvl="4" indent="-228600" algn="l">
              <a:lnSpc>
                <a:spcPct val="90000"/>
              </a:lnSpc>
              <a:spcBef>
                <a:spcPts val="1575"/>
              </a:spcBef>
              <a:spcAft>
                <a:spcPts val="0"/>
              </a:spcAft>
              <a:buClr>
                <a:srgbClr val="888888"/>
              </a:buClr>
              <a:buSzPts val="5040"/>
              <a:buNone/>
              <a:defRPr sz="5040">
                <a:solidFill>
                  <a:srgbClr val="888888"/>
                </a:solidFill>
              </a:defRPr>
            </a:lvl5pPr>
            <a:lvl6pPr marL="2743200" lvl="5" indent="-228600" algn="l">
              <a:lnSpc>
                <a:spcPct val="90000"/>
              </a:lnSpc>
              <a:spcBef>
                <a:spcPts val="1575"/>
              </a:spcBef>
              <a:spcAft>
                <a:spcPts val="0"/>
              </a:spcAft>
              <a:buClr>
                <a:srgbClr val="888888"/>
              </a:buClr>
              <a:buSzPts val="5040"/>
              <a:buNone/>
              <a:defRPr sz="5040">
                <a:solidFill>
                  <a:srgbClr val="888888"/>
                </a:solidFill>
              </a:defRPr>
            </a:lvl6pPr>
            <a:lvl7pPr marL="3200400" lvl="6" indent="-228600" algn="l">
              <a:lnSpc>
                <a:spcPct val="90000"/>
              </a:lnSpc>
              <a:spcBef>
                <a:spcPts val="1575"/>
              </a:spcBef>
              <a:spcAft>
                <a:spcPts val="0"/>
              </a:spcAft>
              <a:buClr>
                <a:srgbClr val="888888"/>
              </a:buClr>
              <a:buSzPts val="5040"/>
              <a:buNone/>
              <a:defRPr sz="5040">
                <a:solidFill>
                  <a:srgbClr val="888888"/>
                </a:solidFill>
              </a:defRPr>
            </a:lvl7pPr>
            <a:lvl8pPr marL="3657600" lvl="7" indent="-228600" algn="l">
              <a:lnSpc>
                <a:spcPct val="90000"/>
              </a:lnSpc>
              <a:spcBef>
                <a:spcPts val="1575"/>
              </a:spcBef>
              <a:spcAft>
                <a:spcPts val="0"/>
              </a:spcAft>
              <a:buClr>
                <a:srgbClr val="888888"/>
              </a:buClr>
              <a:buSzPts val="5040"/>
              <a:buNone/>
              <a:defRPr sz="5040">
                <a:solidFill>
                  <a:srgbClr val="888888"/>
                </a:solidFill>
              </a:defRPr>
            </a:lvl8pPr>
            <a:lvl9pPr marL="4114800" lvl="8" indent="-228600" algn="l">
              <a:lnSpc>
                <a:spcPct val="90000"/>
              </a:lnSpc>
              <a:spcBef>
                <a:spcPts val="1575"/>
              </a:spcBef>
              <a:spcAft>
                <a:spcPts val="0"/>
              </a:spcAft>
              <a:buClr>
                <a:srgbClr val="888888"/>
              </a:buClr>
              <a:buSzPts val="5040"/>
              <a:buNone/>
              <a:defRPr sz="5040">
                <a:solidFill>
                  <a:srgbClr val="888888"/>
                </a:solidFill>
              </a:defRPr>
            </a:lvl9pPr>
          </a:lstStyle>
          <a:p>
            <a:endParaRPr/>
          </a:p>
        </p:txBody>
      </p:sp>
      <p:sp>
        <p:nvSpPr>
          <p:cNvPr id="30" name="Google Shape;30;p6"/>
          <p:cNvSpPr txBox="1">
            <a:spLocks noGrp="1"/>
          </p:cNvSpPr>
          <p:nvPr>
            <p:ph type="dt" idx="10"/>
          </p:nvPr>
        </p:nvSpPr>
        <p:spPr>
          <a:xfrm>
            <a:off x="1980029" y="40040601"/>
            <a:ext cx="6480096" cy="230003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1" name="Google Shape;31;p6"/>
          <p:cNvSpPr txBox="1">
            <a:spLocks noGrp="1"/>
          </p:cNvSpPr>
          <p:nvPr>
            <p:ph type="ftr" idx="11"/>
          </p:nvPr>
        </p:nvSpPr>
        <p:spPr>
          <a:xfrm>
            <a:off x="9540141" y="40040601"/>
            <a:ext cx="9720143" cy="230003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2" name="Google Shape;32;p6"/>
          <p:cNvSpPr txBox="1">
            <a:spLocks noGrp="1"/>
          </p:cNvSpPr>
          <p:nvPr>
            <p:ph type="sldNum" idx="12"/>
          </p:nvPr>
        </p:nvSpPr>
        <p:spPr>
          <a:xfrm>
            <a:off x="20340300" y="40040601"/>
            <a:ext cx="6480096" cy="230003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Duas Partes de Conteúdo" type="twoObj">
  <p:cSld name="TWO_OBJECTS">
    <p:spTree>
      <p:nvGrpSpPr>
        <p:cNvPr id="1" name="Shape 33"/>
        <p:cNvGrpSpPr/>
        <p:nvPr/>
      </p:nvGrpSpPr>
      <p:grpSpPr>
        <a:xfrm>
          <a:off x="0" y="0"/>
          <a:ext cx="0" cy="0"/>
          <a:chOff x="0" y="0"/>
          <a:chExt cx="0" cy="0"/>
        </a:xfrm>
      </p:grpSpPr>
      <p:sp>
        <p:nvSpPr>
          <p:cNvPr id="34" name="Google Shape;34;p7"/>
          <p:cNvSpPr txBox="1">
            <a:spLocks noGrp="1"/>
          </p:cNvSpPr>
          <p:nvPr>
            <p:ph type="title"/>
          </p:nvPr>
        </p:nvSpPr>
        <p:spPr>
          <a:xfrm>
            <a:off x="1980029" y="2300044"/>
            <a:ext cx="24840367" cy="835012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7"/>
          <p:cNvSpPr txBox="1">
            <a:spLocks noGrp="1"/>
          </p:cNvSpPr>
          <p:nvPr>
            <p:ph type="body" idx="1"/>
          </p:nvPr>
        </p:nvSpPr>
        <p:spPr>
          <a:xfrm>
            <a:off x="1980029" y="11500170"/>
            <a:ext cx="12240181" cy="2741040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3150"/>
              </a:spcBef>
              <a:spcAft>
                <a:spcPts val="0"/>
              </a:spcAft>
              <a:buClr>
                <a:schemeClr val="dk1"/>
              </a:buClr>
              <a:buSzPts val="1800"/>
              <a:buChar char="•"/>
              <a:defRPr/>
            </a:lvl1pPr>
            <a:lvl2pPr marL="914400" lvl="1" indent="-342900" algn="l">
              <a:lnSpc>
                <a:spcPct val="90000"/>
              </a:lnSpc>
              <a:spcBef>
                <a:spcPts val="1575"/>
              </a:spcBef>
              <a:spcAft>
                <a:spcPts val="0"/>
              </a:spcAft>
              <a:buClr>
                <a:schemeClr val="dk1"/>
              </a:buClr>
              <a:buSzPts val="1800"/>
              <a:buChar char="•"/>
              <a:defRPr/>
            </a:lvl2pPr>
            <a:lvl3pPr marL="1371600" lvl="2" indent="-342900" algn="l">
              <a:lnSpc>
                <a:spcPct val="90000"/>
              </a:lnSpc>
              <a:spcBef>
                <a:spcPts val="1575"/>
              </a:spcBef>
              <a:spcAft>
                <a:spcPts val="0"/>
              </a:spcAft>
              <a:buClr>
                <a:schemeClr val="dk1"/>
              </a:buClr>
              <a:buSzPts val="1800"/>
              <a:buChar char="•"/>
              <a:defRPr/>
            </a:lvl3pPr>
            <a:lvl4pPr marL="1828800" lvl="3" indent="-342900" algn="l">
              <a:lnSpc>
                <a:spcPct val="90000"/>
              </a:lnSpc>
              <a:spcBef>
                <a:spcPts val="1575"/>
              </a:spcBef>
              <a:spcAft>
                <a:spcPts val="0"/>
              </a:spcAft>
              <a:buClr>
                <a:schemeClr val="dk1"/>
              </a:buClr>
              <a:buSzPts val="1800"/>
              <a:buChar char="•"/>
              <a:defRPr/>
            </a:lvl4pPr>
            <a:lvl5pPr marL="2286000" lvl="4" indent="-342900" algn="l">
              <a:lnSpc>
                <a:spcPct val="90000"/>
              </a:lnSpc>
              <a:spcBef>
                <a:spcPts val="1575"/>
              </a:spcBef>
              <a:spcAft>
                <a:spcPts val="0"/>
              </a:spcAft>
              <a:buClr>
                <a:schemeClr val="dk1"/>
              </a:buClr>
              <a:buSzPts val="1800"/>
              <a:buChar char="•"/>
              <a:defRPr/>
            </a:lvl5pPr>
            <a:lvl6pPr marL="2743200" lvl="5" indent="-342900" algn="l">
              <a:lnSpc>
                <a:spcPct val="90000"/>
              </a:lnSpc>
              <a:spcBef>
                <a:spcPts val="1575"/>
              </a:spcBef>
              <a:spcAft>
                <a:spcPts val="0"/>
              </a:spcAft>
              <a:buClr>
                <a:schemeClr val="dk1"/>
              </a:buClr>
              <a:buSzPts val="1800"/>
              <a:buChar char="•"/>
              <a:defRPr/>
            </a:lvl6pPr>
            <a:lvl7pPr marL="3200400" lvl="6" indent="-342900" algn="l">
              <a:lnSpc>
                <a:spcPct val="90000"/>
              </a:lnSpc>
              <a:spcBef>
                <a:spcPts val="1575"/>
              </a:spcBef>
              <a:spcAft>
                <a:spcPts val="0"/>
              </a:spcAft>
              <a:buClr>
                <a:schemeClr val="dk1"/>
              </a:buClr>
              <a:buSzPts val="1800"/>
              <a:buChar char="•"/>
              <a:defRPr/>
            </a:lvl7pPr>
            <a:lvl8pPr marL="3657600" lvl="7" indent="-342900" algn="l">
              <a:lnSpc>
                <a:spcPct val="90000"/>
              </a:lnSpc>
              <a:spcBef>
                <a:spcPts val="1575"/>
              </a:spcBef>
              <a:spcAft>
                <a:spcPts val="0"/>
              </a:spcAft>
              <a:buClr>
                <a:schemeClr val="dk1"/>
              </a:buClr>
              <a:buSzPts val="1800"/>
              <a:buChar char="•"/>
              <a:defRPr/>
            </a:lvl8pPr>
            <a:lvl9pPr marL="4114800" lvl="8" indent="-342900" algn="l">
              <a:lnSpc>
                <a:spcPct val="90000"/>
              </a:lnSpc>
              <a:spcBef>
                <a:spcPts val="1575"/>
              </a:spcBef>
              <a:spcAft>
                <a:spcPts val="0"/>
              </a:spcAft>
              <a:buClr>
                <a:schemeClr val="dk1"/>
              </a:buClr>
              <a:buSzPts val="1800"/>
              <a:buChar char="•"/>
              <a:defRPr/>
            </a:lvl9pPr>
          </a:lstStyle>
          <a:p>
            <a:endParaRPr/>
          </a:p>
        </p:txBody>
      </p:sp>
      <p:sp>
        <p:nvSpPr>
          <p:cNvPr id="36" name="Google Shape;36;p7"/>
          <p:cNvSpPr txBox="1">
            <a:spLocks noGrp="1"/>
          </p:cNvSpPr>
          <p:nvPr>
            <p:ph type="body" idx="2"/>
          </p:nvPr>
        </p:nvSpPr>
        <p:spPr>
          <a:xfrm>
            <a:off x="14580215" y="11500170"/>
            <a:ext cx="12240181" cy="2741040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3150"/>
              </a:spcBef>
              <a:spcAft>
                <a:spcPts val="0"/>
              </a:spcAft>
              <a:buClr>
                <a:schemeClr val="dk1"/>
              </a:buClr>
              <a:buSzPts val="1800"/>
              <a:buChar char="•"/>
              <a:defRPr/>
            </a:lvl1pPr>
            <a:lvl2pPr marL="914400" lvl="1" indent="-342900" algn="l">
              <a:lnSpc>
                <a:spcPct val="90000"/>
              </a:lnSpc>
              <a:spcBef>
                <a:spcPts val="1575"/>
              </a:spcBef>
              <a:spcAft>
                <a:spcPts val="0"/>
              </a:spcAft>
              <a:buClr>
                <a:schemeClr val="dk1"/>
              </a:buClr>
              <a:buSzPts val="1800"/>
              <a:buChar char="•"/>
              <a:defRPr/>
            </a:lvl2pPr>
            <a:lvl3pPr marL="1371600" lvl="2" indent="-342900" algn="l">
              <a:lnSpc>
                <a:spcPct val="90000"/>
              </a:lnSpc>
              <a:spcBef>
                <a:spcPts val="1575"/>
              </a:spcBef>
              <a:spcAft>
                <a:spcPts val="0"/>
              </a:spcAft>
              <a:buClr>
                <a:schemeClr val="dk1"/>
              </a:buClr>
              <a:buSzPts val="1800"/>
              <a:buChar char="•"/>
              <a:defRPr/>
            </a:lvl3pPr>
            <a:lvl4pPr marL="1828800" lvl="3" indent="-342900" algn="l">
              <a:lnSpc>
                <a:spcPct val="90000"/>
              </a:lnSpc>
              <a:spcBef>
                <a:spcPts val="1575"/>
              </a:spcBef>
              <a:spcAft>
                <a:spcPts val="0"/>
              </a:spcAft>
              <a:buClr>
                <a:schemeClr val="dk1"/>
              </a:buClr>
              <a:buSzPts val="1800"/>
              <a:buChar char="•"/>
              <a:defRPr/>
            </a:lvl4pPr>
            <a:lvl5pPr marL="2286000" lvl="4" indent="-342900" algn="l">
              <a:lnSpc>
                <a:spcPct val="90000"/>
              </a:lnSpc>
              <a:spcBef>
                <a:spcPts val="1575"/>
              </a:spcBef>
              <a:spcAft>
                <a:spcPts val="0"/>
              </a:spcAft>
              <a:buClr>
                <a:schemeClr val="dk1"/>
              </a:buClr>
              <a:buSzPts val="1800"/>
              <a:buChar char="•"/>
              <a:defRPr/>
            </a:lvl5pPr>
            <a:lvl6pPr marL="2743200" lvl="5" indent="-342900" algn="l">
              <a:lnSpc>
                <a:spcPct val="90000"/>
              </a:lnSpc>
              <a:spcBef>
                <a:spcPts val="1575"/>
              </a:spcBef>
              <a:spcAft>
                <a:spcPts val="0"/>
              </a:spcAft>
              <a:buClr>
                <a:schemeClr val="dk1"/>
              </a:buClr>
              <a:buSzPts val="1800"/>
              <a:buChar char="•"/>
              <a:defRPr/>
            </a:lvl6pPr>
            <a:lvl7pPr marL="3200400" lvl="6" indent="-342900" algn="l">
              <a:lnSpc>
                <a:spcPct val="90000"/>
              </a:lnSpc>
              <a:spcBef>
                <a:spcPts val="1575"/>
              </a:spcBef>
              <a:spcAft>
                <a:spcPts val="0"/>
              </a:spcAft>
              <a:buClr>
                <a:schemeClr val="dk1"/>
              </a:buClr>
              <a:buSzPts val="1800"/>
              <a:buChar char="•"/>
              <a:defRPr/>
            </a:lvl7pPr>
            <a:lvl8pPr marL="3657600" lvl="7" indent="-342900" algn="l">
              <a:lnSpc>
                <a:spcPct val="90000"/>
              </a:lnSpc>
              <a:spcBef>
                <a:spcPts val="1575"/>
              </a:spcBef>
              <a:spcAft>
                <a:spcPts val="0"/>
              </a:spcAft>
              <a:buClr>
                <a:schemeClr val="dk1"/>
              </a:buClr>
              <a:buSzPts val="1800"/>
              <a:buChar char="•"/>
              <a:defRPr/>
            </a:lvl8pPr>
            <a:lvl9pPr marL="4114800" lvl="8" indent="-342900" algn="l">
              <a:lnSpc>
                <a:spcPct val="90000"/>
              </a:lnSpc>
              <a:spcBef>
                <a:spcPts val="1575"/>
              </a:spcBef>
              <a:spcAft>
                <a:spcPts val="0"/>
              </a:spcAft>
              <a:buClr>
                <a:schemeClr val="dk1"/>
              </a:buClr>
              <a:buSzPts val="1800"/>
              <a:buChar char="•"/>
              <a:defRPr/>
            </a:lvl9pPr>
          </a:lstStyle>
          <a:p>
            <a:endParaRPr/>
          </a:p>
        </p:txBody>
      </p:sp>
      <p:sp>
        <p:nvSpPr>
          <p:cNvPr id="37" name="Google Shape;37;p7"/>
          <p:cNvSpPr txBox="1">
            <a:spLocks noGrp="1"/>
          </p:cNvSpPr>
          <p:nvPr>
            <p:ph type="dt" idx="10"/>
          </p:nvPr>
        </p:nvSpPr>
        <p:spPr>
          <a:xfrm>
            <a:off x="1980029" y="40040601"/>
            <a:ext cx="6480096" cy="230003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8" name="Google Shape;38;p7"/>
          <p:cNvSpPr txBox="1">
            <a:spLocks noGrp="1"/>
          </p:cNvSpPr>
          <p:nvPr>
            <p:ph type="ftr" idx="11"/>
          </p:nvPr>
        </p:nvSpPr>
        <p:spPr>
          <a:xfrm>
            <a:off x="9540141" y="40040601"/>
            <a:ext cx="9720143" cy="230003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9" name="Google Shape;39;p7"/>
          <p:cNvSpPr txBox="1">
            <a:spLocks noGrp="1"/>
          </p:cNvSpPr>
          <p:nvPr>
            <p:ph type="sldNum" idx="12"/>
          </p:nvPr>
        </p:nvSpPr>
        <p:spPr>
          <a:xfrm>
            <a:off x="20340300" y="40040601"/>
            <a:ext cx="6480096" cy="230003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ação" type="twoTxTwoObj">
  <p:cSld name="TWO_OBJECTS_WITH_TEXT">
    <p:spTree>
      <p:nvGrpSpPr>
        <p:cNvPr id="1" name="Shape 40"/>
        <p:cNvGrpSpPr/>
        <p:nvPr/>
      </p:nvGrpSpPr>
      <p:grpSpPr>
        <a:xfrm>
          <a:off x="0" y="0"/>
          <a:ext cx="0" cy="0"/>
          <a:chOff x="0" y="0"/>
          <a:chExt cx="0" cy="0"/>
        </a:xfrm>
      </p:grpSpPr>
      <p:sp>
        <p:nvSpPr>
          <p:cNvPr id="41" name="Google Shape;41;p8"/>
          <p:cNvSpPr txBox="1">
            <a:spLocks noGrp="1"/>
          </p:cNvSpPr>
          <p:nvPr>
            <p:ph type="title"/>
          </p:nvPr>
        </p:nvSpPr>
        <p:spPr>
          <a:xfrm>
            <a:off x="1983780" y="2300044"/>
            <a:ext cx="24840367" cy="835012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8"/>
          <p:cNvSpPr txBox="1">
            <a:spLocks noGrp="1"/>
          </p:cNvSpPr>
          <p:nvPr>
            <p:ph type="body" idx="1"/>
          </p:nvPr>
        </p:nvSpPr>
        <p:spPr>
          <a:xfrm>
            <a:off x="1983784" y="10590160"/>
            <a:ext cx="12183928" cy="5190073"/>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3150"/>
              </a:spcBef>
              <a:spcAft>
                <a:spcPts val="0"/>
              </a:spcAft>
              <a:buClr>
                <a:schemeClr val="dk1"/>
              </a:buClr>
              <a:buSzPts val="7559"/>
              <a:buNone/>
              <a:defRPr sz="7558" b="1"/>
            </a:lvl1pPr>
            <a:lvl2pPr marL="914400" lvl="1" indent="-228600" algn="l">
              <a:lnSpc>
                <a:spcPct val="90000"/>
              </a:lnSpc>
              <a:spcBef>
                <a:spcPts val="1575"/>
              </a:spcBef>
              <a:spcAft>
                <a:spcPts val="0"/>
              </a:spcAft>
              <a:buClr>
                <a:schemeClr val="dk1"/>
              </a:buClr>
              <a:buSzPts val="6299"/>
              <a:buNone/>
              <a:defRPr sz="6299" b="1"/>
            </a:lvl2pPr>
            <a:lvl3pPr marL="1371600" lvl="2" indent="-228600" algn="l">
              <a:lnSpc>
                <a:spcPct val="90000"/>
              </a:lnSpc>
              <a:spcBef>
                <a:spcPts val="1575"/>
              </a:spcBef>
              <a:spcAft>
                <a:spcPts val="0"/>
              </a:spcAft>
              <a:buClr>
                <a:schemeClr val="dk1"/>
              </a:buClr>
              <a:buSzPts val="5669"/>
              <a:buNone/>
              <a:defRPr sz="5669" b="1"/>
            </a:lvl3pPr>
            <a:lvl4pPr marL="1828800" lvl="3" indent="-228600" algn="l">
              <a:lnSpc>
                <a:spcPct val="90000"/>
              </a:lnSpc>
              <a:spcBef>
                <a:spcPts val="1575"/>
              </a:spcBef>
              <a:spcAft>
                <a:spcPts val="0"/>
              </a:spcAft>
              <a:buClr>
                <a:schemeClr val="dk1"/>
              </a:buClr>
              <a:buSzPts val="5040"/>
              <a:buNone/>
              <a:defRPr sz="5040" b="1"/>
            </a:lvl4pPr>
            <a:lvl5pPr marL="2286000" lvl="4" indent="-228600" algn="l">
              <a:lnSpc>
                <a:spcPct val="90000"/>
              </a:lnSpc>
              <a:spcBef>
                <a:spcPts val="1575"/>
              </a:spcBef>
              <a:spcAft>
                <a:spcPts val="0"/>
              </a:spcAft>
              <a:buClr>
                <a:schemeClr val="dk1"/>
              </a:buClr>
              <a:buSzPts val="5040"/>
              <a:buNone/>
              <a:defRPr sz="5040" b="1"/>
            </a:lvl5pPr>
            <a:lvl6pPr marL="2743200" lvl="5" indent="-228600" algn="l">
              <a:lnSpc>
                <a:spcPct val="90000"/>
              </a:lnSpc>
              <a:spcBef>
                <a:spcPts val="1575"/>
              </a:spcBef>
              <a:spcAft>
                <a:spcPts val="0"/>
              </a:spcAft>
              <a:buClr>
                <a:schemeClr val="dk1"/>
              </a:buClr>
              <a:buSzPts val="5040"/>
              <a:buNone/>
              <a:defRPr sz="5040" b="1"/>
            </a:lvl6pPr>
            <a:lvl7pPr marL="3200400" lvl="6" indent="-228600" algn="l">
              <a:lnSpc>
                <a:spcPct val="90000"/>
              </a:lnSpc>
              <a:spcBef>
                <a:spcPts val="1575"/>
              </a:spcBef>
              <a:spcAft>
                <a:spcPts val="0"/>
              </a:spcAft>
              <a:buClr>
                <a:schemeClr val="dk1"/>
              </a:buClr>
              <a:buSzPts val="5040"/>
              <a:buNone/>
              <a:defRPr sz="5040" b="1"/>
            </a:lvl7pPr>
            <a:lvl8pPr marL="3657600" lvl="7" indent="-228600" algn="l">
              <a:lnSpc>
                <a:spcPct val="90000"/>
              </a:lnSpc>
              <a:spcBef>
                <a:spcPts val="1575"/>
              </a:spcBef>
              <a:spcAft>
                <a:spcPts val="0"/>
              </a:spcAft>
              <a:buClr>
                <a:schemeClr val="dk1"/>
              </a:buClr>
              <a:buSzPts val="5040"/>
              <a:buNone/>
              <a:defRPr sz="5040" b="1"/>
            </a:lvl8pPr>
            <a:lvl9pPr marL="4114800" lvl="8" indent="-228600" algn="l">
              <a:lnSpc>
                <a:spcPct val="90000"/>
              </a:lnSpc>
              <a:spcBef>
                <a:spcPts val="1575"/>
              </a:spcBef>
              <a:spcAft>
                <a:spcPts val="0"/>
              </a:spcAft>
              <a:buClr>
                <a:schemeClr val="dk1"/>
              </a:buClr>
              <a:buSzPts val="5040"/>
              <a:buNone/>
              <a:defRPr sz="5040" b="1"/>
            </a:lvl9pPr>
          </a:lstStyle>
          <a:p>
            <a:endParaRPr/>
          </a:p>
        </p:txBody>
      </p:sp>
      <p:sp>
        <p:nvSpPr>
          <p:cNvPr id="43" name="Google Shape;43;p8"/>
          <p:cNvSpPr txBox="1">
            <a:spLocks noGrp="1"/>
          </p:cNvSpPr>
          <p:nvPr>
            <p:ph type="body" idx="2"/>
          </p:nvPr>
        </p:nvSpPr>
        <p:spPr>
          <a:xfrm>
            <a:off x="1983784" y="15780233"/>
            <a:ext cx="12183928" cy="2321034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3150"/>
              </a:spcBef>
              <a:spcAft>
                <a:spcPts val="0"/>
              </a:spcAft>
              <a:buClr>
                <a:schemeClr val="dk1"/>
              </a:buClr>
              <a:buSzPts val="1800"/>
              <a:buChar char="•"/>
              <a:defRPr/>
            </a:lvl1pPr>
            <a:lvl2pPr marL="914400" lvl="1" indent="-342900" algn="l">
              <a:lnSpc>
                <a:spcPct val="90000"/>
              </a:lnSpc>
              <a:spcBef>
                <a:spcPts val="1575"/>
              </a:spcBef>
              <a:spcAft>
                <a:spcPts val="0"/>
              </a:spcAft>
              <a:buClr>
                <a:schemeClr val="dk1"/>
              </a:buClr>
              <a:buSzPts val="1800"/>
              <a:buChar char="•"/>
              <a:defRPr/>
            </a:lvl2pPr>
            <a:lvl3pPr marL="1371600" lvl="2" indent="-342900" algn="l">
              <a:lnSpc>
                <a:spcPct val="90000"/>
              </a:lnSpc>
              <a:spcBef>
                <a:spcPts val="1575"/>
              </a:spcBef>
              <a:spcAft>
                <a:spcPts val="0"/>
              </a:spcAft>
              <a:buClr>
                <a:schemeClr val="dk1"/>
              </a:buClr>
              <a:buSzPts val="1800"/>
              <a:buChar char="•"/>
              <a:defRPr/>
            </a:lvl3pPr>
            <a:lvl4pPr marL="1828800" lvl="3" indent="-342900" algn="l">
              <a:lnSpc>
                <a:spcPct val="90000"/>
              </a:lnSpc>
              <a:spcBef>
                <a:spcPts val="1575"/>
              </a:spcBef>
              <a:spcAft>
                <a:spcPts val="0"/>
              </a:spcAft>
              <a:buClr>
                <a:schemeClr val="dk1"/>
              </a:buClr>
              <a:buSzPts val="1800"/>
              <a:buChar char="•"/>
              <a:defRPr/>
            </a:lvl4pPr>
            <a:lvl5pPr marL="2286000" lvl="4" indent="-342900" algn="l">
              <a:lnSpc>
                <a:spcPct val="90000"/>
              </a:lnSpc>
              <a:spcBef>
                <a:spcPts val="1575"/>
              </a:spcBef>
              <a:spcAft>
                <a:spcPts val="0"/>
              </a:spcAft>
              <a:buClr>
                <a:schemeClr val="dk1"/>
              </a:buClr>
              <a:buSzPts val="1800"/>
              <a:buChar char="•"/>
              <a:defRPr/>
            </a:lvl5pPr>
            <a:lvl6pPr marL="2743200" lvl="5" indent="-342900" algn="l">
              <a:lnSpc>
                <a:spcPct val="90000"/>
              </a:lnSpc>
              <a:spcBef>
                <a:spcPts val="1575"/>
              </a:spcBef>
              <a:spcAft>
                <a:spcPts val="0"/>
              </a:spcAft>
              <a:buClr>
                <a:schemeClr val="dk1"/>
              </a:buClr>
              <a:buSzPts val="1800"/>
              <a:buChar char="•"/>
              <a:defRPr/>
            </a:lvl6pPr>
            <a:lvl7pPr marL="3200400" lvl="6" indent="-342900" algn="l">
              <a:lnSpc>
                <a:spcPct val="90000"/>
              </a:lnSpc>
              <a:spcBef>
                <a:spcPts val="1575"/>
              </a:spcBef>
              <a:spcAft>
                <a:spcPts val="0"/>
              </a:spcAft>
              <a:buClr>
                <a:schemeClr val="dk1"/>
              </a:buClr>
              <a:buSzPts val="1800"/>
              <a:buChar char="•"/>
              <a:defRPr/>
            </a:lvl7pPr>
            <a:lvl8pPr marL="3657600" lvl="7" indent="-342900" algn="l">
              <a:lnSpc>
                <a:spcPct val="90000"/>
              </a:lnSpc>
              <a:spcBef>
                <a:spcPts val="1575"/>
              </a:spcBef>
              <a:spcAft>
                <a:spcPts val="0"/>
              </a:spcAft>
              <a:buClr>
                <a:schemeClr val="dk1"/>
              </a:buClr>
              <a:buSzPts val="1800"/>
              <a:buChar char="•"/>
              <a:defRPr/>
            </a:lvl8pPr>
            <a:lvl9pPr marL="4114800" lvl="8" indent="-342900" algn="l">
              <a:lnSpc>
                <a:spcPct val="90000"/>
              </a:lnSpc>
              <a:spcBef>
                <a:spcPts val="1575"/>
              </a:spcBef>
              <a:spcAft>
                <a:spcPts val="0"/>
              </a:spcAft>
              <a:buClr>
                <a:schemeClr val="dk1"/>
              </a:buClr>
              <a:buSzPts val="1800"/>
              <a:buChar char="•"/>
              <a:defRPr/>
            </a:lvl9pPr>
          </a:lstStyle>
          <a:p>
            <a:endParaRPr/>
          </a:p>
        </p:txBody>
      </p:sp>
      <p:sp>
        <p:nvSpPr>
          <p:cNvPr id="44" name="Google Shape;44;p8"/>
          <p:cNvSpPr txBox="1">
            <a:spLocks noGrp="1"/>
          </p:cNvSpPr>
          <p:nvPr>
            <p:ph type="body" idx="3"/>
          </p:nvPr>
        </p:nvSpPr>
        <p:spPr>
          <a:xfrm>
            <a:off x="14580217" y="10590160"/>
            <a:ext cx="12243932" cy="5190073"/>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3150"/>
              </a:spcBef>
              <a:spcAft>
                <a:spcPts val="0"/>
              </a:spcAft>
              <a:buClr>
                <a:schemeClr val="dk1"/>
              </a:buClr>
              <a:buSzPts val="7559"/>
              <a:buNone/>
              <a:defRPr sz="7558" b="1"/>
            </a:lvl1pPr>
            <a:lvl2pPr marL="914400" lvl="1" indent="-228600" algn="l">
              <a:lnSpc>
                <a:spcPct val="90000"/>
              </a:lnSpc>
              <a:spcBef>
                <a:spcPts val="1575"/>
              </a:spcBef>
              <a:spcAft>
                <a:spcPts val="0"/>
              </a:spcAft>
              <a:buClr>
                <a:schemeClr val="dk1"/>
              </a:buClr>
              <a:buSzPts val="6299"/>
              <a:buNone/>
              <a:defRPr sz="6299" b="1"/>
            </a:lvl2pPr>
            <a:lvl3pPr marL="1371600" lvl="2" indent="-228600" algn="l">
              <a:lnSpc>
                <a:spcPct val="90000"/>
              </a:lnSpc>
              <a:spcBef>
                <a:spcPts val="1575"/>
              </a:spcBef>
              <a:spcAft>
                <a:spcPts val="0"/>
              </a:spcAft>
              <a:buClr>
                <a:schemeClr val="dk1"/>
              </a:buClr>
              <a:buSzPts val="5669"/>
              <a:buNone/>
              <a:defRPr sz="5669" b="1"/>
            </a:lvl3pPr>
            <a:lvl4pPr marL="1828800" lvl="3" indent="-228600" algn="l">
              <a:lnSpc>
                <a:spcPct val="90000"/>
              </a:lnSpc>
              <a:spcBef>
                <a:spcPts val="1575"/>
              </a:spcBef>
              <a:spcAft>
                <a:spcPts val="0"/>
              </a:spcAft>
              <a:buClr>
                <a:schemeClr val="dk1"/>
              </a:buClr>
              <a:buSzPts val="5040"/>
              <a:buNone/>
              <a:defRPr sz="5040" b="1"/>
            </a:lvl4pPr>
            <a:lvl5pPr marL="2286000" lvl="4" indent="-228600" algn="l">
              <a:lnSpc>
                <a:spcPct val="90000"/>
              </a:lnSpc>
              <a:spcBef>
                <a:spcPts val="1575"/>
              </a:spcBef>
              <a:spcAft>
                <a:spcPts val="0"/>
              </a:spcAft>
              <a:buClr>
                <a:schemeClr val="dk1"/>
              </a:buClr>
              <a:buSzPts val="5040"/>
              <a:buNone/>
              <a:defRPr sz="5040" b="1"/>
            </a:lvl5pPr>
            <a:lvl6pPr marL="2743200" lvl="5" indent="-228600" algn="l">
              <a:lnSpc>
                <a:spcPct val="90000"/>
              </a:lnSpc>
              <a:spcBef>
                <a:spcPts val="1575"/>
              </a:spcBef>
              <a:spcAft>
                <a:spcPts val="0"/>
              </a:spcAft>
              <a:buClr>
                <a:schemeClr val="dk1"/>
              </a:buClr>
              <a:buSzPts val="5040"/>
              <a:buNone/>
              <a:defRPr sz="5040" b="1"/>
            </a:lvl6pPr>
            <a:lvl7pPr marL="3200400" lvl="6" indent="-228600" algn="l">
              <a:lnSpc>
                <a:spcPct val="90000"/>
              </a:lnSpc>
              <a:spcBef>
                <a:spcPts val="1575"/>
              </a:spcBef>
              <a:spcAft>
                <a:spcPts val="0"/>
              </a:spcAft>
              <a:buClr>
                <a:schemeClr val="dk1"/>
              </a:buClr>
              <a:buSzPts val="5040"/>
              <a:buNone/>
              <a:defRPr sz="5040" b="1"/>
            </a:lvl7pPr>
            <a:lvl8pPr marL="3657600" lvl="7" indent="-228600" algn="l">
              <a:lnSpc>
                <a:spcPct val="90000"/>
              </a:lnSpc>
              <a:spcBef>
                <a:spcPts val="1575"/>
              </a:spcBef>
              <a:spcAft>
                <a:spcPts val="0"/>
              </a:spcAft>
              <a:buClr>
                <a:schemeClr val="dk1"/>
              </a:buClr>
              <a:buSzPts val="5040"/>
              <a:buNone/>
              <a:defRPr sz="5040" b="1"/>
            </a:lvl8pPr>
            <a:lvl9pPr marL="4114800" lvl="8" indent="-228600" algn="l">
              <a:lnSpc>
                <a:spcPct val="90000"/>
              </a:lnSpc>
              <a:spcBef>
                <a:spcPts val="1575"/>
              </a:spcBef>
              <a:spcAft>
                <a:spcPts val="0"/>
              </a:spcAft>
              <a:buClr>
                <a:schemeClr val="dk1"/>
              </a:buClr>
              <a:buSzPts val="5040"/>
              <a:buNone/>
              <a:defRPr sz="5040" b="1"/>
            </a:lvl9pPr>
          </a:lstStyle>
          <a:p>
            <a:endParaRPr/>
          </a:p>
        </p:txBody>
      </p:sp>
      <p:sp>
        <p:nvSpPr>
          <p:cNvPr id="45" name="Google Shape;45;p8"/>
          <p:cNvSpPr txBox="1">
            <a:spLocks noGrp="1"/>
          </p:cNvSpPr>
          <p:nvPr>
            <p:ph type="body" idx="4"/>
          </p:nvPr>
        </p:nvSpPr>
        <p:spPr>
          <a:xfrm>
            <a:off x="14580217" y="15780233"/>
            <a:ext cx="12243932" cy="23210346"/>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3150"/>
              </a:spcBef>
              <a:spcAft>
                <a:spcPts val="0"/>
              </a:spcAft>
              <a:buClr>
                <a:schemeClr val="dk1"/>
              </a:buClr>
              <a:buSzPts val="1800"/>
              <a:buChar char="•"/>
              <a:defRPr/>
            </a:lvl1pPr>
            <a:lvl2pPr marL="914400" lvl="1" indent="-342900" algn="l">
              <a:lnSpc>
                <a:spcPct val="90000"/>
              </a:lnSpc>
              <a:spcBef>
                <a:spcPts val="1575"/>
              </a:spcBef>
              <a:spcAft>
                <a:spcPts val="0"/>
              </a:spcAft>
              <a:buClr>
                <a:schemeClr val="dk1"/>
              </a:buClr>
              <a:buSzPts val="1800"/>
              <a:buChar char="•"/>
              <a:defRPr/>
            </a:lvl2pPr>
            <a:lvl3pPr marL="1371600" lvl="2" indent="-342900" algn="l">
              <a:lnSpc>
                <a:spcPct val="90000"/>
              </a:lnSpc>
              <a:spcBef>
                <a:spcPts val="1575"/>
              </a:spcBef>
              <a:spcAft>
                <a:spcPts val="0"/>
              </a:spcAft>
              <a:buClr>
                <a:schemeClr val="dk1"/>
              </a:buClr>
              <a:buSzPts val="1800"/>
              <a:buChar char="•"/>
              <a:defRPr/>
            </a:lvl3pPr>
            <a:lvl4pPr marL="1828800" lvl="3" indent="-342900" algn="l">
              <a:lnSpc>
                <a:spcPct val="90000"/>
              </a:lnSpc>
              <a:spcBef>
                <a:spcPts val="1575"/>
              </a:spcBef>
              <a:spcAft>
                <a:spcPts val="0"/>
              </a:spcAft>
              <a:buClr>
                <a:schemeClr val="dk1"/>
              </a:buClr>
              <a:buSzPts val="1800"/>
              <a:buChar char="•"/>
              <a:defRPr/>
            </a:lvl4pPr>
            <a:lvl5pPr marL="2286000" lvl="4" indent="-342900" algn="l">
              <a:lnSpc>
                <a:spcPct val="90000"/>
              </a:lnSpc>
              <a:spcBef>
                <a:spcPts val="1575"/>
              </a:spcBef>
              <a:spcAft>
                <a:spcPts val="0"/>
              </a:spcAft>
              <a:buClr>
                <a:schemeClr val="dk1"/>
              </a:buClr>
              <a:buSzPts val="1800"/>
              <a:buChar char="•"/>
              <a:defRPr/>
            </a:lvl5pPr>
            <a:lvl6pPr marL="2743200" lvl="5" indent="-342900" algn="l">
              <a:lnSpc>
                <a:spcPct val="90000"/>
              </a:lnSpc>
              <a:spcBef>
                <a:spcPts val="1575"/>
              </a:spcBef>
              <a:spcAft>
                <a:spcPts val="0"/>
              </a:spcAft>
              <a:buClr>
                <a:schemeClr val="dk1"/>
              </a:buClr>
              <a:buSzPts val="1800"/>
              <a:buChar char="•"/>
              <a:defRPr/>
            </a:lvl6pPr>
            <a:lvl7pPr marL="3200400" lvl="6" indent="-342900" algn="l">
              <a:lnSpc>
                <a:spcPct val="90000"/>
              </a:lnSpc>
              <a:spcBef>
                <a:spcPts val="1575"/>
              </a:spcBef>
              <a:spcAft>
                <a:spcPts val="0"/>
              </a:spcAft>
              <a:buClr>
                <a:schemeClr val="dk1"/>
              </a:buClr>
              <a:buSzPts val="1800"/>
              <a:buChar char="•"/>
              <a:defRPr/>
            </a:lvl7pPr>
            <a:lvl8pPr marL="3657600" lvl="7" indent="-342900" algn="l">
              <a:lnSpc>
                <a:spcPct val="90000"/>
              </a:lnSpc>
              <a:spcBef>
                <a:spcPts val="1575"/>
              </a:spcBef>
              <a:spcAft>
                <a:spcPts val="0"/>
              </a:spcAft>
              <a:buClr>
                <a:schemeClr val="dk1"/>
              </a:buClr>
              <a:buSzPts val="1800"/>
              <a:buChar char="•"/>
              <a:defRPr/>
            </a:lvl8pPr>
            <a:lvl9pPr marL="4114800" lvl="8" indent="-342900" algn="l">
              <a:lnSpc>
                <a:spcPct val="90000"/>
              </a:lnSpc>
              <a:spcBef>
                <a:spcPts val="1575"/>
              </a:spcBef>
              <a:spcAft>
                <a:spcPts val="0"/>
              </a:spcAft>
              <a:buClr>
                <a:schemeClr val="dk1"/>
              </a:buClr>
              <a:buSzPts val="1800"/>
              <a:buChar char="•"/>
              <a:defRPr/>
            </a:lvl9pPr>
          </a:lstStyle>
          <a:p>
            <a:endParaRPr/>
          </a:p>
        </p:txBody>
      </p:sp>
      <p:sp>
        <p:nvSpPr>
          <p:cNvPr id="46" name="Google Shape;46;p8"/>
          <p:cNvSpPr txBox="1">
            <a:spLocks noGrp="1"/>
          </p:cNvSpPr>
          <p:nvPr>
            <p:ph type="dt" idx="10"/>
          </p:nvPr>
        </p:nvSpPr>
        <p:spPr>
          <a:xfrm>
            <a:off x="1980029" y="40040601"/>
            <a:ext cx="6480096" cy="230003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7" name="Google Shape;47;p8"/>
          <p:cNvSpPr txBox="1">
            <a:spLocks noGrp="1"/>
          </p:cNvSpPr>
          <p:nvPr>
            <p:ph type="ftr" idx="11"/>
          </p:nvPr>
        </p:nvSpPr>
        <p:spPr>
          <a:xfrm>
            <a:off x="9540141" y="40040601"/>
            <a:ext cx="9720143" cy="230003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8" name="Google Shape;48;p8"/>
          <p:cNvSpPr txBox="1">
            <a:spLocks noGrp="1"/>
          </p:cNvSpPr>
          <p:nvPr>
            <p:ph type="sldNum" idx="12"/>
          </p:nvPr>
        </p:nvSpPr>
        <p:spPr>
          <a:xfrm>
            <a:off x="20340300" y="40040601"/>
            <a:ext cx="6480096" cy="230003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omente Título" type="titleOnly">
  <p:cSld name="TITLE_ONLY">
    <p:spTree>
      <p:nvGrpSpPr>
        <p:cNvPr id="1" name="Shape 49"/>
        <p:cNvGrpSpPr/>
        <p:nvPr/>
      </p:nvGrpSpPr>
      <p:grpSpPr>
        <a:xfrm>
          <a:off x="0" y="0"/>
          <a:ext cx="0" cy="0"/>
          <a:chOff x="0" y="0"/>
          <a:chExt cx="0" cy="0"/>
        </a:xfrm>
      </p:grpSpPr>
      <p:sp>
        <p:nvSpPr>
          <p:cNvPr id="50" name="Google Shape;50;p9"/>
          <p:cNvSpPr txBox="1">
            <a:spLocks noGrp="1"/>
          </p:cNvSpPr>
          <p:nvPr>
            <p:ph type="title"/>
          </p:nvPr>
        </p:nvSpPr>
        <p:spPr>
          <a:xfrm>
            <a:off x="1980029" y="2300044"/>
            <a:ext cx="24840367" cy="8350126"/>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9"/>
          <p:cNvSpPr txBox="1">
            <a:spLocks noGrp="1"/>
          </p:cNvSpPr>
          <p:nvPr>
            <p:ph type="dt" idx="10"/>
          </p:nvPr>
        </p:nvSpPr>
        <p:spPr>
          <a:xfrm>
            <a:off x="1980029" y="40040601"/>
            <a:ext cx="6480096" cy="230003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9"/>
          <p:cNvSpPr txBox="1">
            <a:spLocks noGrp="1"/>
          </p:cNvSpPr>
          <p:nvPr>
            <p:ph type="ftr" idx="11"/>
          </p:nvPr>
        </p:nvSpPr>
        <p:spPr>
          <a:xfrm>
            <a:off x="9540141" y="40040601"/>
            <a:ext cx="9720143" cy="230003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9"/>
          <p:cNvSpPr txBox="1">
            <a:spLocks noGrp="1"/>
          </p:cNvSpPr>
          <p:nvPr>
            <p:ph type="sldNum" idx="12"/>
          </p:nvPr>
        </p:nvSpPr>
        <p:spPr>
          <a:xfrm>
            <a:off x="20340300" y="40040601"/>
            <a:ext cx="6480096" cy="230003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údo com Legenda" type="objTx">
  <p:cSld name="OBJECT_WITH_CAPTION_TEXT">
    <p:spTree>
      <p:nvGrpSpPr>
        <p:cNvPr id="1" name="Shape 54"/>
        <p:cNvGrpSpPr/>
        <p:nvPr/>
      </p:nvGrpSpPr>
      <p:grpSpPr>
        <a:xfrm>
          <a:off x="0" y="0"/>
          <a:ext cx="0" cy="0"/>
          <a:chOff x="0" y="0"/>
          <a:chExt cx="0" cy="0"/>
        </a:xfrm>
      </p:grpSpPr>
      <p:sp>
        <p:nvSpPr>
          <p:cNvPr id="55" name="Google Shape;55;p10"/>
          <p:cNvSpPr txBox="1">
            <a:spLocks noGrp="1"/>
          </p:cNvSpPr>
          <p:nvPr>
            <p:ph type="title"/>
          </p:nvPr>
        </p:nvSpPr>
        <p:spPr>
          <a:xfrm>
            <a:off x="1983780" y="2880042"/>
            <a:ext cx="9288887" cy="10080149"/>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0079"/>
              <a:buFont typeface="Calibri"/>
              <a:buNone/>
              <a:defRPr sz="10079"/>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6" name="Google Shape;56;p10"/>
          <p:cNvSpPr txBox="1">
            <a:spLocks noGrp="1"/>
          </p:cNvSpPr>
          <p:nvPr>
            <p:ph type="body" idx="1"/>
          </p:nvPr>
        </p:nvSpPr>
        <p:spPr>
          <a:xfrm>
            <a:off x="12243932" y="6220102"/>
            <a:ext cx="14580215" cy="30700453"/>
          </a:xfrm>
          <a:prstGeom prst="rect">
            <a:avLst/>
          </a:prstGeom>
          <a:noFill/>
          <a:ln>
            <a:noFill/>
          </a:ln>
        </p:spPr>
        <p:txBody>
          <a:bodyPr spcFirstLastPara="1" wrap="square" lIns="91425" tIns="45700" rIns="91425" bIns="45700" anchor="t" anchorCtr="0">
            <a:normAutofit/>
          </a:bodyPr>
          <a:lstStyle>
            <a:lvl1pPr marL="457200" lvl="0" indent="-868616" algn="l">
              <a:lnSpc>
                <a:spcPct val="90000"/>
              </a:lnSpc>
              <a:spcBef>
                <a:spcPts val="3150"/>
              </a:spcBef>
              <a:spcAft>
                <a:spcPts val="0"/>
              </a:spcAft>
              <a:buClr>
                <a:schemeClr val="dk1"/>
              </a:buClr>
              <a:buSzPts val="10079"/>
              <a:buChar char="•"/>
              <a:defRPr sz="10079"/>
            </a:lvl1pPr>
            <a:lvl2pPr marL="914400" lvl="1" indent="-788606" algn="l">
              <a:lnSpc>
                <a:spcPct val="90000"/>
              </a:lnSpc>
              <a:spcBef>
                <a:spcPts val="1575"/>
              </a:spcBef>
              <a:spcAft>
                <a:spcPts val="0"/>
              </a:spcAft>
              <a:buClr>
                <a:schemeClr val="dk1"/>
              </a:buClr>
              <a:buSzPts val="8819"/>
              <a:buChar char="•"/>
              <a:defRPr sz="8819"/>
            </a:lvl2pPr>
            <a:lvl3pPr marL="1371600" lvl="2" indent="-708596" algn="l">
              <a:lnSpc>
                <a:spcPct val="90000"/>
              </a:lnSpc>
              <a:spcBef>
                <a:spcPts val="1575"/>
              </a:spcBef>
              <a:spcAft>
                <a:spcPts val="0"/>
              </a:spcAft>
              <a:buClr>
                <a:schemeClr val="dk1"/>
              </a:buClr>
              <a:buSzPts val="7559"/>
              <a:buChar char="•"/>
              <a:defRPr sz="7558"/>
            </a:lvl3pPr>
            <a:lvl4pPr marL="1828800" lvl="3" indent="-628586" algn="l">
              <a:lnSpc>
                <a:spcPct val="90000"/>
              </a:lnSpc>
              <a:spcBef>
                <a:spcPts val="1575"/>
              </a:spcBef>
              <a:spcAft>
                <a:spcPts val="0"/>
              </a:spcAft>
              <a:buClr>
                <a:schemeClr val="dk1"/>
              </a:buClr>
              <a:buSzPts val="6299"/>
              <a:buChar char="•"/>
              <a:defRPr sz="6299"/>
            </a:lvl4pPr>
            <a:lvl5pPr marL="2286000" lvl="4" indent="-628586" algn="l">
              <a:lnSpc>
                <a:spcPct val="90000"/>
              </a:lnSpc>
              <a:spcBef>
                <a:spcPts val="1575"/>
              </a:spcBef>
              <a:spcAft>
                <a:spcPts val="0"/>
              </a:spcAft>
              <a:buClr>
                <a:schemeClr val="dk1"/>
              </a:buClr>
              <a:buSzPts val="6299"/>
              <a:buChar char="•"/>
              <a:defRPr sz="6299"/>
            </a:lvl5pPr>
            <a:lvl6pPr marL="2743200" lvl="5" indent="-628586" algn="l">
              <a:lnSpc>
                <a:spcPct val="90000"/>
              </a:lnSpc>
              <a:spcBef>
                <a:spcPts val="1575"/>
              </a:spcBef>
              <a:spcAft>
                <a:spcPts val="0"/>
              </a:spcAft>
              <a:buClr>
                <a:schemeClr val="dk1"/>
              </a:buClr>
              <a:buSzPts val="6299"/>
              <a:buChar char="•"/>
              <a:defRPr sz="6299"/>
            </a:lvl6pPr>
            <a:lvl7pPr marL="3200400" lvl="6" indent="-628586" algn="l">
              <a:lnSpc>
                <a:spcPct val="90000"/>
              </a:lnSpc>
              <a:spcBef>
                <a:spcPts val="1575"/>
              </a:spcBef>
              <a:spcAft>
                <a:spcPts val="0"/>
              </a:spcAft>
              <a:buClr>
                <a:schemeClr val="dk1"/>
              </a:buClr>
              <a:buSzPts val="6299"/>
              <a:buChar char="•"/>
              <a:defRPr sz="6299"/>
            </a:lvl7pPr>
            <a:lvl8pPr marL="3657600" lvl="7" indent="-628586" algn="l">
              <a:lnSpc>
                <a:spcPct val="90000"/>
              </a:lnSpc>
              <a:spcBef>
                <a:spcPts val="1575"/>
              </a:spcBef>
              <a:spcAft>
                <a:spcPts val="0"/>
              </a:spcAft>
              <a:buClr>
                <a:schemeClr val="dk1"/>
              </a:buClr>
              <a:buSzPts val="6299"/>
              <a:buChar char="•"/>
              <a:defRPr sz="6299"/>
            </a:lvl8pPr>
            <a:lvl9pPr marL="4114800" lvl="8" indent="-628586" algn="l">
              <a:lnSpc>
                <a:spcPct val="90000"/>
              </a:lnSpc>
              <a:spcBef>
                <a:spcPts val="1575"/>
              </a:spcBef>
              <a:spcAft>
                <a:spcPts val="0"/>
              </a:spcAft>
              <a:buClr>
                <a:schemeClr val="dk1"/>
              </a:buClr>
              <a:buSzPts val="6299"/>
              <a:buChar char="•"/>
              <a:defRPr sz="6299"/>
            </a:lvl9pPr>
          </a:lstStyle>
          <a:p>
            <a:endParaRPr/>
          </a:p>
        </p:txBody>
      </p:sp>
      <p:sp>
        <p:nvSpPr>
          <p:cNvPr id="57" name="Google Shape;57;p10"/>
          <p:cNvSpPr txBox="1">
            <a:spLocks noGrp="1"/>
          </p:cNvSpPr>
          <p:nvPr>
            <p:ph type="body" idx="2"/>
          </p:nvPr>
        </p:nvSpPr>
        <p:spPr>
          <a:xfrm>
            <a:off x="1983780" y="12960191"/>
            <a:ext cx="9288887" cy="2401035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3150"/>
              </a:spcBef>
              <a:spcAft>
                <a:spcPts val="0"/>
              </a:spcAft>
              <a:buClr>
                <a:schemeClr val="dk1"/>
              </a:buClr>
              <a:buSzPts val="5040"/>
              <a:buNone/>
              <a:defRPr sz="5040"/>
            </a:lvl1pPr>
            <a:lvl2pPr marL="914400" lvl="1" indent="-228600" algn="l">
              <a:lnSpc>
                <a:spcPct val="90000"/>
              </a:lnSpc>
              <a:spcBef>
                <a:spcPts val="1575"/>
              </a:spcBef>
              <a:spcAft>
                <a:spcPts val="0"/>
              </a:spcAft>
              <a:buClr>
                <a:schemeClr val="dk1"/>
              </a:buClr>
              <a:buSzPts val="4410"/>
              <a:buNone/>
              <a:defRPr sz="4410"/>
            </a:lvl2pPr>
            <a:lvl3pPr marL="1371600" lvl="2" indent="-228600" algn="l">
              <a:lnSpc>
                <a:spcPct val="90000"/>
              </a:lnSpc>
              <a:spcBef>
                <a:spcPts val="1575"/>
              </a:spcBef>
              <a:spcAft>
                <a:spcPts val="0"/>
              </a:spcAft>
              <a:buClr>
                <a:schemeClr val="dk1"/>
              </a:buClr>
              <a:buSzPts val="3780"/>
              <a:buNone/>
              <a:defRPr sz="3780"/>
            </a:lvl3pPr>
            <a:lvl4pPr marL="1828800" lvl="3" indent="-228600" algn="l">
              <a:lnSpc>
                <a:spcPct val="90000"/>
              </a:lnSpc>
              <a:spcBef>
                <a:spcPts val="1575"/>
              </a:spcBef>
              <a:spcAft>
                <a:spcPts val="0"/>
              </a:spcAft>
              <a:buClr>
                <a:schemeClr val="dk1"/>
              </a:buClr>
              <a:buSzPts val="3150"/>
              <a:buNone/>
              <a:defRPr sz="3150"/>
            </a:lvl4pPr>
            <a:lvl5pPr marL="2286000" lvl="4" indent="-228600" algn="l">
              <a:lnSpc>
                <a:spcPct val="90000"/>
              </a:lnSpc>
              <a:spcBef>
                <a:spcPts val="1575"/>
              </a:spcBef>
              <a:spcAft>
                <a:spcPts val="0"/>
              </a:spcAft>
              <a:buClr>
                <a:schemeClr val="dk1"/>
              </a:buClr>
              <a:buSzPts val="3150"/>
              <a:buNone/>
              <a:defRPr sz="3150"/>
            </a:lvl5pPr>
            <a:lvl6pPr marL="2743200" lvl="5" indent="-228600" algn="l">
              <a:lnSpc>
                <a:spcPct val="90000"/>
              </a:lnSpc>
              <a:spcBef>
                <a:spcPts val="1575"/>
              </a:spcBef>
              <a:spcAft>
                <a:spcPts val="0"/>
              </a:spcAft>
              <a:buClr>
                <a:schemeClr val="dk1"/>
              </a:buClr>
              <a:buSzPts val="3150"/>
              <a:buNone/>
              <a:defRPr sz="3150"/>
            </a:lvl6pPr>
            <a:lvl7pPr marL="3200400" lvl="6" indent="-228600" algn="l">
              <a:lnSpc>
                <a:spcPct val="90000"/>
              </a:lnSpc>
              <a:spcBef>
                <a:spcPts val="1575"/>
              </a:spcBef>
              <a:spcAft>
                <a:spcPts val="0"/>
              </a:spcAft>
              <a:buClr>
                <a:schemeClr val="dk1"/>
              </a:buClr>
              <a:buSzPts val="3150"/>
              <a:buNone/>
              <a:defRPr sz="3150"/>
            </a:lvl7pPr>
            <a:lvl8pPr marL="3657600" lvl="7" indent="-228600" algn="l">
              <a:lnSpc>
                <a:spcPct val="90000"/>
              </a:lnSpc>
              <a:spcBef>
                <a:spcPts val="1575"/>
              </a:spcBef>
              <a:spcAft>
                <a:spcPts val="0"/>
              </a:spcAft>
              <a:buClr>
                <a:schemeClr val="dk1"/>
              </a:buClr>
              <a:buSzPts val="3150"/>
              <a:buNone/>
              <a:defRPr sz="3150"/>
            </a:lvl8pPr>
            <a:lvl9pPr marL="4114800" lvl="8" indent="-228600" algn="l">
              <a:lnSpc>
                <a:spcPct val="90000"/>
              </a:lnSpc>
              <a:spcBef>
                <a:spcPts val="1575"/>
              </a:spcBef>
              <a:spcAft>
                <a:spcPts val="0"/>
              </a:spcAft>
              <a:buClr>
                <a:schemeClr val="dk1"/>
              </a:buClr>
              <a:buSzPts val="3150"/>
              <a:buNone/>
              <a:defRPr sz="3150"/>
            </a:lvl9pPr>
          </a:lstStyle>
          <a:p>
            <a:endParaRPr/>
          </a:p>
        </p:txBody>
      </p:sp>
      <p:sp>
        <p:nvSpPr>
          <p:cNvPr id="58" name="Google Shape;58;p10"/>
          <p:cNvSpPr txBox="1">
            <a:spLocks noGrp="1"/>
          </p:cNvSpPr>
          <p:nvPr>
            <p:ph type="dt" idx="10"/>
          </p:nvPr>
        </p:nvSpPr>
        <p:spPr>
          <a:xfrm>
            <a:off x="1980029" y="40040601"/>
            <a:ext cx="6480096" cy="230003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9" name="Google Shape;59;p10"/>
          <p:cNvSpPr txBox="1">
            <a:spLocks noGrp="1"/>
          </p:cNvSpPr>
          <p:nvPr>
            <p:ph type="ftr" idx="11"/>
          </p:nvPr>
        </p:nvSpPr>
        <p:spPr>
          <a:xfrm>
            <a:off x="9540141" y="40040601"/>
            <a:ext cx="9720143" cy="230003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0" name="Google Shape;60;p10"/>
          <p:cNvSpPr txBox="1">
            <a:spLocks noGrp="1"/>
          </p:cNvSpPr>
          <p:nvPr>
            <p:ph type="sldNum" idx="12"/>
          </p:nvPr>
        </p:nvSpPr>
        <p:spPr>
          <a:xfrm>
            <a:off x="20340300" y="40040601"/>
            <a:ext cx="6480096" cy="230003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m com Legenda" type="picTx">
  <p:cSld name="PICTURE_WITH_CAPTION_TEXT">
    <p:spTree>
      <p:nvGrpSpPr>
        <p:cNvPr id="1" name="Shape 61"/>
        <p:cNvGrpSpPr/>
        <p:nvPr/>
      </p:nvGrpSpPr>
      <p:grpSpPr>
        <a:xfrm>
          <a:off x="0" y="0"/>
          <a:ext cx="0" cy="0"/>
          <a:chOff x="0" y="0"/>
          <a:chExt cx="0" cy="0"/>
        </a:xfrm>
      </p:grpSpPr>
      <p:sp>
        <p:nvSpPr>
          <p:cNvPr id="62" name="Google Shape;62;p11"/>
          <p:cNvSpPr txBox="1">
            <a:spLocks noGrp="1"/>
          </p:cNvSpPr>
          <p:nvPr>
            <p:ph type="title"/>
          </p:nvPr>
        </p:nvSpPr>
        <p:spPr>
          <a:xfrm>
            <a:off x="1983780" y="2880042"/>
            <a:ext cx="9288887" cy="10080149"/>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10079"/>
              <a:buFont typeface="Calibri"/>
              <a:buNone/>
              <a:defRPr sz="10079"/>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3" name="Google Shape;63;p11"/>
          <p:cNvSpPr>
            <a:spLocks noGrp="1"/>
          </p:cNvSpPr>
          <p:nvPr>
            <p:ph type="pic" idx="2"/>
          </p:nvPr>
        </p:nvSpPr>
        <p:spPr>
          <a:xfrm>
            <a:off x="12243932" y="6220102"/>
            <a:ext cx="14580215" cy="30700453"/>
          </a:xfrm>
          <a:prstGeom prst="rect">
            <a:avLst/>
          </a:prstGeom>
          <a:noFill/>
          <a:ln>
            <a:noFill/>
          </a:ln>
        </p:spPr>
      </p:sp>
      <p:sp>
        <p:nvSpPr>
          <p:cNvPr id="64" name="Google Shape;64;p11"/>
          <p:cNvSpPr txBox="1">
            <a:spLocks noGrp="1"/>
          </p:cNvSpPr>
          <p:nvPr>
            <p:ph type="body" idx="1"/>
          </p:nvPr>
        </p:nvSpPr>
        <p:spPr>
          <a:xfrm>
            <a:off x="1983780" y="12960191"/>
            <a:ext cx="9288887" cy="2401035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3150"/>
              </a:spcBef>
              <a:spcAft>
                <a:spcPts val="0"/>
              </a:spcAft>
              <a:buClr>
                <a:schemeClr val="dk1"/>
              </a:buClr>
              <a:buSzPts val="5040"/>
              <a:buNone/>
              <a:defRPr sz="5040"/>
            </a:lvl1pPr>
            <a:lvl2pPr marL="914400" lvl="1" indent="-228600" algn="l">
              <a:lnSpc>
                <a:spcPct val="90000"/>
              </a:lnSpc>
              <a:spcBef>
                <a:spcPts val="1575"/>
              </a:spcBef>
              <a:spcAft>
                <a:spcPts val="0"/>
              </a:spcAft>
              <a:buClr>
                <a:schemeClr val="dk1"/>
              </a:buClr>
              <a:buSzPts val="4410"/>
              <a:buNone/>
              <a:defRPr sz="4410"/>
            </a:lvl2pPr>
            <a:lvl3pPr marL="1371600" lvl="2" indent="-228600" algn="l">
              <a:lnSpc>
                <a:spcPct val="90000"/>
              </a:lnSpc>
              <a:spcBef>
                <a:spcPts val="1575"/>
              </a:spcBef>
              <a:spcAft>
                <a:spcPts val="0"/>
              </a:spcAft>
              <a:buClr>
                <a:schemeClr val="dk1"/>
              </a:buClr>
              <a:buSzPts val="3780"/>
              <a:buNone/>
              <a:defRPr sz="3780"/>
            </a:lvl3pPr>
            <a:lvl4pPr marL="1828800" lvl="3" indent="-228600" algn="l">
              <a:lnSpc>
                <a:spcPct val="90000"/>
              </a:lnSpc>
              <a:spcBef>
                <a:spcPts val="1575"/>
              </a:spcBef>
              <a:spcAft>
                <a:spcPts val="0"/>
              </a:spcAft>
              <a:buClr>
                <a:schemeClr val="dk1"/>
              </a:buClr>
              <a:buSzPts val="3150"/>
              <a:buNone/>
              <a:defRPr sz="3150"/>
            </a:lvl4pPr>
            <a:lvl5pPr marL="2286000" lvl="4" indent="-228600" algn="l">
              <a:lnSpc>
                <a:spcPct val="90000"/>
              </a:lnSpc>
              <a:spcBef>
                <a:spcPts val="1575"/>
              </a:spcBef>
              <a:spcAft>
                <a:spcPts val="0"/>
              </a:spcAft>
              <a:buClr>
                <a:schemeClr val="dk1"/>
              </a:buClr>
              <a:buSzPts val="3150"/>
              <a:buNone/>
              <a:defRPr sz="3150"/>
            </a:lvl5pPr>
            <a:lvl6pPr marL="2743200" lvl="5" indent="-228600" algn="l">
              <a:lnSpc>
                <a:spcPct val="90000"/>
              </a:lnSpc>
              <a:spcBef>
                <a:spcPts val="1575"/>
              </a:spcBef>
              <a:spcAft>
                <a:spcPts val="0"/>
              </a:spcAft>
              <a:buClr>
                <a:schemeClr val="dk1"/>
              </a:buClr>
              <a:buSzPts val="3150"/>
              <a:buNone/>
              <a:defRPr sz="3150"/>
            </a:lvl6pPr>
            <a:lvl7pPr marL="3200400" lvl="6" indent="-228600" algn="l">
              <a:lnSpc>
                <a:spcPct val="90000"/>
              </a:lnSpc>
              <a:spcBef>
                <a:spcPts val="1575"/>
              </a:spcBef>
              <a:spcAft>
                <a:spcPts val="0"/>
              </a:spcAft>
              <a:buClr>
                <a:schemeClr val="dk1"/>
              </a:buClr>
              <a:buSzPts val="3150"/>
              <a:buNone/>
              <a:defRPr sz="3150"/>
            </a:lvl7pPr>
            <a:lvl8pPr marL="3657600" lvl="7" indent="-228600" algn="l">
              <a:lnSpc>
                <a:spcPct val="90000"/>
              </a:lnSpc>
              <a:spcBef>
                <a:spcPts val="1575"/>
              </a:spcBef>
              <a:spcAft>
                <a:spcPts val="0"/>
              </a:spcAft>
              <a:buClr>
                <a:schemeClr val="dk1"/>
              </a:buClr>
              <a:buSzPts val="3150"/>
              <a:buNone/>
              <a:defRPr sz="3150"/>
            </a:lvl8pPr>
            <a:lvl9pPr marL="4114800" lvl="8" indent="-228600" algn="l">
              <a:lnSpc>
                <a:spcPct val="90000"/>
              </a:lnSpc>
              <a:spcBef>
                <a:spcPts val="1575"/>
              </a:spcBef>
              <a:spcAft>
                <a:spcPts val="0"/>
              </a:spcAft>
              <a:buClr>
                <a:schemeClr val="dk1"/>
              </a:buClr>
              <a:buSzPts val="3150"/>
              <a:buNone/>
              <a:defRPr sz="3150"/>
            </a:lvl9pPr>
          </a:lstStyle>
          <a:p>
            <a:endParaRPr/>
          </a:p>
        </p:txBody>
      </p:sp>
      <p:sp>
        <p:nvSpPr>
          <p:cNvPr id="65" name="Google Shape;65;p11"/>
          <p:cNvSpPr txBox="1">
            <a:spLocks noGrp="1"/>
          </p:cNvSpPr>
          <p:nvPr>
            <p:ph type="dt" idx="10"/>
          </p:nvPr>
        </p:nvSpPr>
        <p:spPr>
          <a:xfrm>
            <a:off x="1980029" y="40040601"/>
            <a:ext cx="6480096" cy="2300034"/>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6" name="Google Shape;66;p11"/>
          <p:cNvSpPr txBox="1">
            <a:spLocks noGrp="1"/>
          </p:cNvSpPr>
          <p:nvPr>
            <p:ph type="ftr" idx="11"/>
          </p:nvPr>
        </p:nvSpPr>
        <p:spPr>
          <a:xfrm>
            <a:off x="9540141" y="40040601"/>
            <a:ext cx="9720143" cy="2300034"/>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7" name="Google Shape;67;p11"/>
          <p:cNvSpPr txBox="1">
            <a:spLocks noGrp="1"/>
          </p:cNvSpPr>
          <p:nvPr>
            <p:ph type="sldNum" idx="12"/>
          </p:nvPr>
        </p:nvSpPr>
        <p:spPr>
          <a:xfrm>
            <a:off x="20340300" y="40040601"/>
            <a:ext cx="6480096" cy="2300034"/>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pt-BR"/>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1980029" y="2300044"/>
            <a:ext cx="24840367" cy="8350126"/>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13859"/>
              <a:buFont typeface="Calibri"/>
              <a:buNone/>
              <a:defRPr sz="13859"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7" name="Google Shape;7;p2"/>
          <p:cNvSpPr txBox="1">
            <a:spLocks noGrp="1"/>
          </p:cNvSpPr>
          <p:nvPr>
            <p:ph type="body" idx="1"/>
          </p:nvPr>
        </p:nvSpPr>
        <p:spPr>
          <a:xfrm>
            <a:off x="1980029" y="11500170"/>
            <a:ext cx="24840367" cy="27410408"/>
          </a:xfrm>
          <a:prstGeom prst="rect">
            <a:avLst/>
          </a:prstGeom>
          <a:noFill/>
          <a:ln>
            <a:noFill/>
          </a:ln>
        </p:spPr>
        <p:txBody>
          <a:bodyPr spcFirstLastPara="1" wrap="square" lIns="91425" tIns="45700" rIns="91425" bIns="45700" anchor="t" anchorCtr="0">
            <a:normAutofit/>
          </a:bodyPr>
          <a:lstStyle>
            <a:lvl1pPr marL="457200" marR="0" lvl="0" indent="-788606" algn="l" rtl="0">
              <a:lnSpc>
                <a:spcPct val="90000"/>
              </a:lnSpc>
              <a:spcBef>
                <a:spcPts val="3150"/>
              </a:spcBef>
              <a:spcAft>
                <a:spcPts val="0"/>
              </a:spcAft>
              <a:buClr>
                <a:schemeClr val="dk1"/>
              </a:buClr>
              <a:buSzPts val="8819"/>
              <a:buFont typeface="Arial"/>
              <a:buChar char="•"/>
              <a:defRPr sz="8819" b="0" i="0" u="none" strike="noStrike" cap="none">
                <a:solidFill>
                  <a:schemeClr val="dk1"/>
                </a:solidFill>
                <a:latin typeface="Calibri"/>
                <a:ea typeface="Calibri"/>
                <a:cs typeface="Calibri"/>
                <a:sym typeface="Calibri"/>
              </a:defRPr>
            </a:lvl1pPr>
            <a:lvl2pPr marL="914400" marR="0" lvl="1" indent="-708596" algn="l" rtl="0">
              <a:lnSpc>
                <a:spcPct val="90000"/>
              </a:lnSpc>
              <a:spcBef>
                <a:spcPts val="1575"/>
              </a:spcBef>
              <a:spcAft>
                <a:spcPts val="0"/>
              </a:spcAft>
              <a:buClr>
                <a:schemeClr val="dk1"/>
              </a:buClr>
              <a:buSzPts val="7559"/>
              <a:buFont typeface="Arial"/>
              <a:buChar char="•"/>
              <a:defRPr sz="7558" b="0" i="0" u="none" strike="noStrike" cap="none">
                <a:solidFill>
                  <a:schemeClr val="dk1"/>
                </a:solidFill>
                <a:latin typeface="Calibri"/>
                <a:ea typeface="Calibri"/>
                <a:cs typeface="Calibri"/>
                <a:sym typeface="Calibri"/>
              </a:defRPr>
            </a:lvl2pPr>
            <a:lvl3pPr marL="1371600" marR="0" lvl="2" indent="-628586" algn="l" rtl="0">
              <a:lnSpc>
                <a:spcPct val="90000"/>
              </a:lnSpc>
              <a:spcBef>
                <a:spcPts val="1575"/>
              </a:spcBef>
              <a:spcAft>
                <a:spcPts val="0"/>
              </a:spcAft>
              <a:buClr>
                <a:schemeClr val="dk1"/>
              </a:buClr>
              <a:buSzPts val="6299"/>
              <a:buFont typeface="Arial"/>
              <a:buChar char="•"/>
              <a:defRPr sz="6299" b="0" i="0" u="none" strike="noStrike" cap="none">
                <a:solidFill>
                  <a:schemeClr val="dk1"/>
                </a:solidFill>
                <a:latin typeface="Calibri"/>
                <a:ea typeface="Calibri"/>
                <a:cs typeface="Calibri"/>
                <a:sym typeface="Calibri"/>
              </a:defRPr>
            </a:lvl3pPr>
            <a:lvl4pPr marL="1828800" marR="0" lvl="3" indent="-588581" algn="l" rtl="0">
              <a:lnSpc>
                <a:spcPct val="90000"/>
              </a:lnSpc>
              <a:spcBef>
                <a:spcPts val="1575"/>
              </a:spcBef>
              <a:spcAft>
                <a:spcPts val="0"/>
              </a:spcAft>
              <a:buClr>
                <a:schemeClr val="dk1"/>
              </a:buClr>
              <a:buSzPts val="5669"/>
              <a:buFont typeface="Arial"/>
              <a:buChar char="•"/>
              <a:defRPr sz="5669" b="0" i="0" u="none" strike="noStrike" cap="none">
                <a:solidFill>
                  <a:schemeClr val="dk1"/>
                </a:solidFill>
                <a:latin typeface="Calibri"/>
                <a:ea typeface="Calibri"/>
                <a:cs typeface="Calibri"/>
                <a:sym typeface="Calibri"/>
              </a:defRPr>
            </a:lvl4pPr>
            <a:lvl5pPr marL="2286000" marR="0" lvl="4" indent="-588581" algn="l" rtl="0">
              <a:lnSpc>
                <a:spcPct val="90000"/>
              </a:lnSpc>
              <a:spcBef>
                <a:spcPts val="1575"/>
              </a:spcBef>
              <a:spcAft>
                <a:spcPts val="0"/>
              </a:spcAft>
              <a:buClr>
                <a:schemeClr val="dk1"/>
              </a:buClr>
              <a:buSzPts val="5669"/>
              <a:buFont typeface="Arial"/>
              <a:buChar char="•"/>
              <a:defRPr sz="5669" b="0" i="0" u="none" strike="noStrike" cap="none">
                <a:solidFill>
                  <a:schemeClr val="dk1"/>
                </a:solidFill>
                <a:latin typeface="Calibri"/>
                <a:ea typeface="Calibri"/>
                <a:cs typeface="Calibri"/>
                <a:sym typeface="Calibri"/>
              </a:defRPr>
            </a:lvl5pPr>
            <a:lvl6pPr marL="2743200" marR="0" lvl="5" indent="-588581" algn="l" rtl="0">
              <a:lnSpc>
                <a:spcPct val="90000"/>
              </a:lnSpc>
              <a:spcBef>
                <a:spcPts val="1575"/>
              </a:spcBef>
              <a:spcAft>
                <a:spcPts val="0"/>
              </a:spcAft>
              <a:buClr>
                <a:schemeClr val="dk1"/>
              </a:buClr>
              <a:buSzPts val="5669"/>
              <a:buFont typeface="Arial"/>
              <a:buChar char="•"/>
              <a:defRPr sz="5669" b="0" i="0" u="none" strike="noStrike" cap="none">
                <a:solidFill>
                  <a:schemeClr val="dk1"/>
                </a:solidFill>
                <a:latin typeface="Calibri"/>
                <a:ea typeface="Calibri"/>
                <a:cs typeface="Calibri"/>
                <a:sym typeface="Calibri"/>
              </a:defRPr>
            </a:lvl6pPr>
            <a:lvl7pPr marL="3200400" marR="0" lvl="6" indent="-588581" algn="l" rtl="0">
              <a:lnSpc>
                <a:spcPct val="90000"/>
              </a:lnSpc>
              <a:spcBef>
                <a:spcPts val="1575"/>
              </a:spcBef>
              <a:spcAft>
                <a:spcPts val="0"/>
              </a:spcAft>
              <a:buClr>
                <a:schemeClr val="dk1"/>
              </a:buClr>
              <a:buSzPts val="5669"/>
              <a:buFont typeface="Arial"/>
              <a:buChar char="•"/>
              <a:defRPr sz="5669" b="0" i="0" u="none" strike="noStrike" cap="none">
                <a:solidFill>
                  <a:schemeClr val="dk1"/>
                </a:solidFill>
                <a:latin typeface="Calibri"/>
                <a:ea typeface="Calibri"/>
                <a:cs typeface="Calibri"/>
                <a:sym typeface="Calibri"/>
              </a:defRPr>
            </a:lvl7pPr>
            <a:lvl8pPr marL="3657600" marR="0" lvl="7" indent="-588581" algn="l" rtl="0">
              <a:lnSpc>
                <a:spcPct val="90000"/>
              </a:lnSpc>
              <a:spcBef>
                <a:spcPts val="1575"/>
              </a:spcBef>
              <a:spcAft>
                <a:spcPts val="0"/>
              </a:spcAft>
              <a:buClr>
                <a:schemeClr val="dk1"/>
              </a:buClr>
              <a:buSzPts val="5669"/>
              <a:buFont typeface="Arial"/>
              <a:buChar char="•"/>
              <a:defRPr sz="5669" b="0" i="0" u="none" strike="noStrike" cap="none">
                <a:solidFill>
                  <a:schemeClr val="dk1"/>
                </a:solidFill>
                <a:latin typeface="Calibri"/>
                <a:ea typeface="Calibri"/>
                <a:cs typeface="Calibri"/>
                <a:sym typeface="Calibri"/>
              </a:defRPr>
            </a:lvl8pPr>
            <a:lvl9pPr marL="4114800" marR="0" lvl="8" indent="-588581" algn="l" rtl="0">
              <a:lnSpc>
                <a:spcPct val="90000"/>
              </a:lnSpc>
              <a:spcBef>
                <a:spcPts val="1575"/>
              </a:spcBef>
              <a:spcAft>
                <a:spcPts val="0"/>
              </a:spcAft>
              <a:buClr>
                <a:schemeClr val="dk1"/>
              </a:buClr>
              <a:buSzPts val="5669"/>
              <a:buFont typeface="Arial"/>
              <a:buChar char="•"/>
              <a:defRPr sz="5669" b="0" i="0" u="none" strike="noStrike" cap="none">
                <a:solidFill>
                  <a:schemeClr val="dk1"/>
                </a:solidFill>
                <a:latin typeface="Calibri"/>
                <a:ea typeface="Calibri"/>
                <a:cs typeface="Calibri"/>
                <a:sym typeface="Calibri"/>
              </a:defRPr>
            </a:lvl9pPr>
          </a:lstStyle>
          <a:p>
            <a:endParaRPr/>
          </a:p>
        </p:txBody>
      </p:sp>
      <p:sp>
        <p:nvSpPr>
          <p:cNvPr id="8" name="Google Shape;8;p2"/>
          <p:cNvSpPr txBox="1">
            <a:spLocks noGrp="1"/>
          </p:cNvSpPr>
          <p:nvPr>
            <p:ph type="dt" idx="10"/>
          </p:nvPr>
        </p:nvSpPr>
        <p:spPr>
          <a:xfrm>
            <a:off x="1980029" y="40040601"/>
            <a:ext cx="6480096" cy="2300034"/>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378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6803"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6803"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6803"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6803"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6803"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6803"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6803"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6803" b="0" i="0" u="none" strike="noStrike" cap="none">
                <a:solidFill>
                  <a:schemeClr val="dk1"/>
                </a:solidFill>
                <a:latin typeface="Calibri"/>
                <a:ea typeface="Calibri"/>
                <a:cs typeface="Calibri"/>
                <a:sym typeface="Calibri"/>
              </a:defRPr>
            </a:lvl9pPr>
          </a:lstStyle>
          <a:p>
            <a:endParaRPr/>
          </a:p>
        </p:txBody>
      </p:sp>
      <p:sp>
        <p:nvSpPr>
          <p:cNvPr id="9" name="Google Shape;9;p2"/>
          <p:cNvSpPr txBox="1">
            <a:spLocks noGrp="1"/>
          </p:cNvSpPr>
          <p:nvPr>
            <p:ph type="ftr" idx="11"/>
          </p:nvPr>
        </p:nvSpPr>
        <p:spPr>
          <a:xfrm>
            <a:off x="9540141" y="40040601"/>
            <a:ext cx="9720143" cy="2300034"/>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378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6803"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6803"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6803"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6803"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6803"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6803"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6803"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6803" b="0" i="0" u="none" strike="noStrike" cap="none">
                <a:solidFill>
                  <a:schemeClr val="dk1"/>
                </a:solidFill>
                <a:latin typeface="Calibri"/>
                <a:ea typeface="Calibri"/>
                <a:cs typeface="Calibri"/>
                <a:sym typeface="Calibri"/>
              </a:defRPr>
            </a:lvl9pPr>
          </a:lstStyle>
          <a:p>
            <a:endParaRPr/>
          </a:p>
        </p:txBody>
      </p:sp>
      <p:sp>
        <p:nvSpPr>
          <p:cNvPr id="10" name="Google Shape;10;p2"/>
          <p:cNvSpPr txBox="1">
            <a:spLocks noGrp="1"/>
          </p:cNvSpPr>
          <p:nvPr>
            <p:ph type="sldNum" idx="12"/>
          </p:nvPr>
        </p:nvSpPr>
        <p:spPr>
          <a:xfrm>
            <a:off x="20340300" y="40040601"/>
            <a:ext cx="6480096" cy="2300034"/>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3780" b="0" i="0" u="none" strike="noStrike" cap="none">
                <a:solidFill>
                  <a:srgbClr val="888888"/>
                </a:solidFill>
                <a:latin typeface="Calibri"/>
                <a:ea typeface="Calibri"/>
                <a:cs typeface="Calibri"/>
                <a:sym typeface="Calibri"/>
              </a:defRPr>
            </a:lvl1pPr>
            <a:lvl2pPr marL="0" marR="0" lvl="1" indent="0" algn="r" rtl="0">
              <a:spcBef>
                <a:spcPts val="0"/>
              </a:spcBef>
              <a:buNone/>
              <a:defRPr sz="3780" b="0" i="0" u="none" strike="noStrike" cap="none">
                <a:solidFill>
                  <a:srgbClr val="888888"/>
                </a:solidFill>
                <a:latin typeface="Calibri"/>
                <a:ea typeface="Calibri"/>
                <a:cs typeface="Calibri"/>
                <a:sym typeface="Calibri"/>
              </a:defRPr>
            </a:lvl2pPr>
            <a:lvl3pPr marL="0" marR="0" lvl="2" indent="0" algn="r" rtl="0">
              <a:spcBef>
                <a:spcPts val="0"/>
              </a:spcBef>
              <a:buNone/>
              <a:defRPr sz="3780" b="0" i="0" u="none" strike="noStrike" cap="none">
                <a:solidFill>
                  <a:srgbClr val="888888"/>
                </a:solidFill>
                <a:latin typeface="Calibri"/>
                <a:ea typeface="Calibri"/>
                <a:cs typeface="Calibri"/>
                <a:sym typeface="Calibri"/>
              </a:defRPr>
            </a:lvl3pPr>
            <a:lvl4pPr marL="0" marR="0" lvl="3" indent="0" algn="r" rtl="0">
              <a:spcBef>
                <a:spcPts val="0"/>
              </a:spcBef>
              <a:buNone/>
              <a:defRPr sz="3780" b="0" i="0" u="none" strike="noStrike" cap="none">
                <a:solidFill>
                  <a:srgbClr val="888888"/>
                </a:solidFill>
                <a:latin typeface="Calibri"/>
                <a:ea typeface="Calibri"/>
                <a:cs typeface="Calibri"/>
                <a:sym typeface="Calibri"/>
              </a:defRPr>
            </a:lvl4pPr>
            <a:lvl5pPr marL="0" marR="0" lvl="4" indent="0" algn="r" rtl="0">
              <a:spcBef>
                <a:spcPts val="0"/>
              </a:spcBef>
              <a:buNone/>
              <a:defRPr sz="3780" b="0" i="0" u="none" strike="noStrike" cap="none">
                <a:solidFill>
                  <a:srgbClr val="888888"/>
                </a:solidFill>
                <a:latin typeface="Calibri"/>
                <a:ea typeface="Calibri"/>
                <a:cs typeface="Calibri"/>
                <a:sym typeface="Calibri"/>
              </a:defRPr>
            </a:lvl5pPr>
            <a:lvl6pPr marL="0" marR="0" lvl="5" indent="0" algn="r" rtl="0">
              <a:spcBef>
                <a:spcPts val="0"/>
              </a:spcBef>
              <a:buNone/>
              <a:defRPr sz="3780" b="0" i="0" u="none" strike="noStrike" cap="none">
                <a:solidFill>
                  <a:srgbClr val="888888"/>
                </a:solidFill>
                <a:latin typeface="Calibri"/>
                <a:ea typeface="Calibri"/>
                <a:cs typeface="Calibri"/>
                <a:sym typeface="Calibri"/>
              </a:defRPr>
            </a:lvl6pPr>
            <a:lvl7pPr marL="0" marR="0" lvl="6" indent="0" algn="r" rtl="0">
              <a:spcBef>
                <a:spcPts val="0"/>
              </a:spcBef>
              <a:buNone/>
              <a:defRPr sz="3780" b="0" i="0" u="none" strike="noStrike" cap="none">
                <a:solidFill>
                  <a:srgbClr val="888888"/>
                </a:solidFill>
                <a:latin typeface="Calibri"/>
                <a:ea typeface="Calibri"/>
                <a:cs typeface="Calibri"/>
                <a:sym typeface="Calibri"/>
              </a:defRPr>
            </a:lvl7pPr>
            <a:lvl8pPr marL="0" marR="0" lvl="7" indent="0" algn="r" rtl="0">
              <a:spcBef>
                <a:spcPts val="0"/>
              </a:spcBef>
              <a:buNone/>
              <a:defRPr sz="3780" b="0" i="0" u="none" strike="noStrike" cap="none">
                <a:solidFill>
                  <a:srgbClr val="888888"/>
                </a:solidFill>
                <a:latin typeface="Calibri"/>
                <a:ea typeface="Calibri"/>
                <a:cs typeface="Calibri"/>
                <a:sym typeface="Calibri"/>
              </a:defRPr>
            </a:lvl8pPr>
            <a:lvl9pPr marL="0" marR="0" lvl="8" indent="0" algn="r" rtl="0">
              <a:spcBef>
                <a:spcPts val="0"/>
              </a:spcBef>
              <a:buNone/>
              <a:defRPr sz="378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pt-BR"/>
              <a:t>‹nº›</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6.png"/><Relationship Id="rId3" Type="http://schemas.openxmlformats.org/officeDocument/2006/relationships/notesSlide" Target="../notesSlides/notesSlide1.xml"/><Relationship Id="rId7" Type="http://schemas.openxmlformats.org/officeDocument/2006/relationships/image" Target="../media/image2.png"/><Relationship Id="rId12" Type="http://schemas.openxmlformats.org/officeDocument/2006/relationships/image" Target="../media/image5.png"/><Relationship Id="rId2" Type="http://schemas.openxmlformats.org/officeDocument/2006/relationships/slideLayout" Target="../slideLayouts/slideLayout1.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4.png"/><Relationship Id="rId5" Type="http://schemas.openxmlformats.org/officeDocument/2006/relationships/image" Target="../media/image1.png"/><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graphicFrame>
        <p:nvGraphicFramePr>
          <p:cNvPr id="84" name="Google Shape;84;p1"/>
          <p:cNvGraphicFramePr/>
          <p:nvPr/>
        </p:nvGraphicFramePr>
        <p:xfrm>
          <a:off x="16975" y="-685800"/>
          <a:ext cx="28766462" cy="43200639"/>
        </p:xfrm>
        <a:graphic>
          <a:graphicData uri="http://schemas.openxmlformats.org/presentationml/2006/ole">
            <mc:AlternateContent xmlns:mc="http://schemas.openxmlformats.org/markup-compatibility/2006">
              <mc:Choice xmlns:v="urn:schemas-microsoft-com:vml" Requires="v">
                <p:oleObj spid="_x0000_s1038" r:id="rId4" imgW="28766462" imgH="43200639" progId="CorelDraw.Graphic.21">
                  <p:embed/>
                </p:oleObj>
              </mc:Choice>
              <mc:Fallback>
                <p:oleObj r:id="rId4" imgW="28766462" imgH="43200639" progId="CorelDraw.Graphic.21">
                  <p:embed/>
                  <p:pic>
                    <p:nvPicPr>
                      <p:cNvPr id="84" name="Google Shape;84;p1"/>
                      <p:cNvPicPr preferRelativeResize="0"/>
                      <p:nvPr/>
                    </p:nvPicPr>
                    <p:blipFill rotWithShape="1">
                      <a:blip r:embed="rId5">
                        <a:alphaModFix/>
                      </a:blip>
                      <a:srcRect/>
                      <a:stretch/>
                    </p:blipFill>
                    <p:spPr>
                      <a:xfrm>
                        <a:off x="16975" y="-685800"/>
                        <a:ext cx="28766462" cy="43200639"/>
                      </a:xfrm>
                      <a:prstGeom prst="rect">
                        <a:avLst/>
                      </a:prstGeom>
                      <a:noFill/>
                      <a:ln>
                        <a:noFill/>
                      </a:ln>
                    </p:spPr>
                  </p:pic>
                </p:oleObj>
              </mc:Fallback>
            </mc:AlternateContent>
          </a:graphicData>
        </a:graphic>
      </p:graphicFrame>
      <p:graphicFrame>
        <p:nvGraphicFramePr>
          <p:cNvPr id="85" name="Google Shape;85;p1"/>
          <p:cNvGraphicFramePr/>
          <p:nvPr/>
        </p:nvGraphicFramePr>
        <p:xfrm>
          <a:off x="1102193" y="375771"/>
          <a:ext cx="1636712" cy="2827338"/>
        </p:xfrm>
        <a:graphic>
          <a:graphicData uri="http://schemas.openxmlformats.org/presentationml/2006/ole">
            <mc:AlternateContent xmlns:mc="http://schemas.openxmlformats.org/markup-compatibility/2006">
              <mc:Choice xmlns:v="urn:schemas-microsoft-com:vml" Requires="v">
                <p:oleObj spid="_x0000_s1039" r:id="rId6" imgW="1636712" imgH="2827338" progId="CorelDraw.Graphic.21">
                  <p:embed/>
                </p:oleObj>
              </mc:Choice>
              <mc:Fallback>
                <p:oleObj r:id="rId6" imgW="1636712" imgH="2827338" progId="CorelDraw.Graphic.21">
                  <p:embed/>
                  <p:pic>
                    <p:nvPicPr>
                      <p:cNvPr id="85" name="Google Shape;85;p1"/>
                      <p:cNvPicPr preferRelativeResize="0"/>
                      <p:nvPr/>
                    </p:nvPicPr>
                    <p:blipFill rotWithShape="1">
                      <a:blip r:embed="rId7">
                        <a:alphaModFix/>
                      </a:blip>
                      <a:srcRect/>
                      <a:stretch/>
                    </p:blipFill>
                    <p:spPr>
                      <a:xfrm>
                        <a:off x="1102193" y="375771"/>
                        <a:ext cx="1636712" cy="2827338"/>
                      </a:xfrm>
                      <a:prstGeom prst="rect">
                        <a:avLst/>
                      </a:prstGeom>
                      <a:noFill/>
                      <a:ln>
                        <a:noFill/>
                      </a:ln>
                    </p:spPr>
                  </p:pic>
                </p:oleObj>
              </mc:Fallback>
            </mc:AlternateContent>
          </a:graphicData>
        </a:graphic>
      </p:graphicFrame>
      <p:sp>
        <p:nvSpPr>
          <p:cNvPr id="86" name="Google Shape;86;p1"/>
          <p:cNvSpPr txBox="1"/>
          <p:nvPr/>
        </p:nvSpPr>
        <p:spPr>
          <a:xfrm>
            <a:off x="2631329" y="1342872"/>
            <a:ext cx="8449047" cy="144655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4400" b="1" i="0" u="none" strike="noStrike" cap="none">
                <a:solidFill>
                  <a:schemeClr val="dk1"/>
                </a:solidFill>
                <a:latin typeface="Arial"/>
                <a:ea typeface="Arial"/>
                <a:cs typeface="Arial"/>
                <a:sym typeface="Arial"/>
              </a:rPr>
              <a:t>UNIVERSIDADE FEDERAL </a:t>
            </a:r>
            <a:endParaRPr/>
          </a:p>
          <a:p>
            <a:pPr marL="0" marR="0" lvl="0" indent="0" algn="ctr" rtl="0">
              <a:spcBef>
                <a:spcPts val="0"/>
              </a:spcBef>
              <a:spcAft>
                <a:spcPts val="0"/>
              </a:spcAft>
              <a:buNone/>
            </a:pPr>
            <a:r>
              <a:rPr lang="pt-BR" sz="4400" b="1" i="0" u="none" strike="noStrike" cap="none">
                <a:solidFill>
                  <a:schemeClr val="dk1"/>
                </a:solidFill>
                <a:latin typeface="Arial"/>
                <a:ea typeface="Arial"/>
                <a:cs typeface="Arial"/>
                <a:sym typeface="Arial"/>
              </a:rPr>
              <a:t>DE ALAGOAS</a:t>
            </a:r>
            <a:endParaRPr sz="4400" b="1" i="0" u="none" strike="noStrike" cap="none">
              <a:solidFill>
                <a:schemeClr val="dk1"/>
              </a:solidFill>
              <a:latin typeface="Arial"/>
              <a:ea typeface="Arial"/>
              <a:cs typeface="Arial"/>
              <a:sym typeface="Arial"/>
            </a:endParaRPr>
          </a:p>
        </p:txBody>
      </p:sp>
      <p:sp>
        <p:nvSpPr>
          <p:cNvPr id="87" name="Google Shape;87;p1"/>
          <p:cNvSpPr txBox="1"/>
          <p:nvPr/>
        </p:nvSpPr>
        <p:spPr>
          <a:xfrm>
            <a:off x="14576611" y="1219761"/>
            <a:ext cx="13016753" cy="1569660"/>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pt-BR" sz="3200" b="0" i="0" u="none" strike="noStrike" cap="none">
                <a:solidFill>
                  <a:srgbClr val="7F7F7F"/>
                </a:solidFill>
                <a:latin typeface="Arial"/>
                <a:ea typeface="Arial"/>
                <a:cs typeface="Arial"/>
                <a:sym typeface="Arial"/>
              </a:rPr>
              <a:t>NOME DA UNIDADE ACADÊMICA</a:t>
            </a:r>
            <a:endParaRPr/>
          </a:p>
          <a:p>
            <a:pPr marL="0" marR="0" lvl="0" indent="0" algn="r" rtl="0">
              <a:spcBef>
                <a:spcPts val="0"/>
              </a:spcBef>
              <a:spcAft>
                <a:spcPts val="0"/>
              </a:spcAft>
              <a:buNone/>
            </a:pPr>
            <a:r>
              <a:rPr lang="pt-BR" sz="3200" b="0" i="0" u="none" strike="noStrike" cap="none">
                <a:solidFill>
                  <a:srgbClr val="7F7F7F"/>
                </a:solidFill>
                <a:latin typeface="Arial"/>
                <a:ea typeface="Arial"/>
                <a:cs typeface="Arial"/>
                <a:sym typeface="Arial"/>
              </a:rPr>
              <a:t>NOME DO DEPARTAMENTO </a:t>
            </a:r>
            <a:endParaRPr/>
          </a:p>
          <a:p>
            <a:pPr marL="0" marR="0" lvl="0" indent="0" algn="r" rtl="0">
              <a:spcBef>
                <a:spcPts val="0"/>
              </a:spcBef>
              <a:spcAft>
                <a:spcPts val="0"/>
              </a:spcAft>
              <a:buNone/>
            </a:pPr>
            <a:r>
              <a:rPr lang="pt-BR" sz="3200" b="0" i="0" u="none" strike="noStrike" cap="none">
                <a:solidFill>
                  <a:srgbClr val="7F7F7F"/>
                </a:solidFill>
                <a:latin typeface="Arial"/>
                <a:ea typeface="Arial"/>
                <a:cs typeface="Arial"/>
                <a:sym typeface="Arial"/>
              </a:rPr>
              <a:t>NOME DO LABORATÓRIO OU NÚCLEO</a:t>
            </a:r>
            <a:endParaRPr/>
          </a:p>
        </p:txBody>
      </p:sp>
      <p:graphicFrame>
        <p:nvGraphicFramePr>
          <p:cNvPr id="88" name="Google Shape;88;p1"/>
          <p:cNvGraphicFramePr/>
          <p:nvPr/>
        </p:nvGraphicFramePr>
        <p:xfrm>
          <a:off x="-1" y="3461963"/>
          <a:ext cx="28800425" cy="4080038"/>
        </p:xfrm>
        <a:graphic>
          <a:graphicData uri="http://schemas.openxmlformats.org/presentationml/2006/ole">
            <mc:AlternateContent xmlns:mc="http://schemas.openxmlformats.org/markup-compatibility/2006">
              <mc:Choice xmlns:v="urn:schemas-microsoft-com:vml" Requires="v">
                <p:oleObj spid="_x0000_s1040" r:id="rId8" imgW="28800425" imgH="4080038" progId="CorelDraw.Graphic.21">
                  <p:embed/>
                </p:oleObj>
              </mc:Choice>
              <mc:Fallback>
                <p:oleObj r:id="rId8" imgW="28800425" imgH="4080038" progId="CorelDraw.Graphic.21">
                  <p:embed/>
                  <p:pic>
                    <p:nvPicPr>
                      <p:cNvPr id="88" name="Google Shape;88;p1"/>
                      <p:cNvPicPr preferRelativeResize="0"/>
                      <p:nvPr/>
                    </p:nvPicPr>
                    <p:blipFill rotWithShape="1">
                      <a:blip r:embed="rId9">
                        <a:alphaModFix/>
                      </a:blip>
                      <a:srcRect/>
                      <a:stretch/>
                    </p:blipFill>
                    <p:spPr>
                      <a:xfrm>
                        <a:off x="-1" y="3461963"/>
                        <a:ext cx="28800425" cy="4080038"/>
                      </a:xfrm>
                      <a:prstGeom prst="rect">
                        <a:avLst/>
                      </a:prstGeom>
                      <a:noFill/>
                      <a:ln>
                        <a:noFill/>
                      </a:ln>
                    </p:spPr>
                  </p:pic>
                </p:oleObj>
              </mc:Fallback>
            </mc:AlternateContent>
          </a:graphicData>
        </a:graphic>
      </p:graphicFrame>
      <p:sp>
        <p:nvSpPr>
          <p:cNvPr id="89" name="Google Shape;89;p1"/>
          <p:cNvSpPr txBox="1"/>
          <p:nvPr/>
        </p:nvSpPr>
        <p:spPr>
          <a:xfrm>
            <a:off x="1102193" y="4230517"/>
            <a:ext cx="26491200" cy="2462700"/>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7700" b="1" i="0" u="none" strike="noStrike" cap="none">
                <a:solidFill>
                  <a:srgbClr val="002A7E"/>
                </a:solidFill>
                <a:latin typeface="Calibri"/>
                <a:ea typeface="Calibri"/>
                <a:cs typeface="Calibri"/>
                <a:sym typeface="Calibri"/>
              </a:rPr>
              <a:t>Título do trabalho: subtítulo (se houver). No máximo três linhas. </a:t>
            </a:r>
            <a:endParaRPr sz="7700"/>
          </a:p>
          <a:p>
            <a:pPr marL="0" marR="0" lvl="0" indent="0" algn="ctr" rtl="0">
              <a:spcBef>
                <a:spcPts val="0"/>
              </a:spcBef>
              <a:spcAft>
                <a:spcPts val="0"/>
              </a:spcAft>
              <a:buNone/>
            </a:pPr>
            <a:r>
              <a:rPr lang="pt-BR" sz="7700" b="1" i="0" u="none" strike="noStrike" cap="none">
                <a:solidFill>
                  <a:srgbClr val="002A7E"/>
                </a:solidFill>
                <a:latin typeface="Calibri"/>
                <a:ea typeface="Calibri"/>
                <a:cs typeface="Calibri"/>
                <a:sym typeface="Calibri"/>
              </a:rPr>
              <a:t>Se for preciso, aumente ou reduza a fonte.</a:t>
            </a:r>
            <a:endParaRPr sz="7700" b="1" i="0" u="none" strike="noStrike" cap="none">
              <a:solidFill>
                <a:srgbClr val="002A7E"/>
              </a:solidFill>
              <a:latin typeface="Calibri"/>
              <a:ea typeface="Calibri"/>
              <a:cs typeface="Calibri"/>
              <a:sym typeface="Calibri"/>
            </a:endParaRPr>
          </a:p>
        </p:txBody>
      </p:sp>
      <p:sp>
        <p:nvSpPr>
          <p:cNvPr id="90" name="Google Shape;90;p1"/>
          <p:cNvSpPr txBox="1"/>
          <p:nvPr/>
        </p:nvSpPr>
        <p:spPr>
          <a:xfrm>
            <a:off x="1102193" y="7676150"/>
            <a:ext cx="26491171" cy="178510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pt-BR" sz="5500" b="0" i="0" u="none" strike="noStrike" cap="none">
                <a:solidFill>
                  <a:srgbClr val="595959"/>
                </a:solidFill>
                <a:latin typeface="Arial"/>
                <a:ea typeface="Arial"/>
                <a:cs typeface="Arial"/>
                <a:sym typeface="Arial"/>
              </a:rPr>
              <a:t>Autor 1 | </a:t>
            </a:r>
            <a:r>
              <a:rPr lang="pt-BR" sz="4400" b="0" i="0" u="none" strike="noStrike" cap="none">
                <a:solidFill>
                  <a:srgbClr val="595959"/>
                </a:solidFill>
                <a:latin typeface="Arial"/>
                <a:ea typeface="Arial"/>
                <a:cs typeface="Arial"/>
                <a:sym typeface="Arial"/>
              </a:rPr>
              <a:t>e-maildoautor1@ufal.br</a:t>
            </a:r>
            <a:endParaRPr/>
          </a:p>
          <a:p>
            <a:pPr marL="0" marR="0" lvl="0" indent="0" algn="ctr" rtl="0">
              <a:spcBef>
                <a:spcPts val="0"/>
              </a:spcBef>
              <a:spcAft>
                <a:spcPts val="0"/>
              </a:spcAft>
              <a:buNone/>
            </a:pPr>
            <a:r>
              <a:rPr lang="pt-BR" sz="5500" b="0" i="0" u="none" strike="noStrike" cap="none">
                <a:solidFill>
                  <a:srgbClr val="595959"/>
                </a:solidFill>
                <a:latin typeface="Arial"/>
                <a:ea typeface="Arial"/>
                <a:cs typeface="Arial"/>
                <a:sym typeface="Arial"/>
              </a:rPr>
              <a:t>Autor 2 | </a:t>
            </a:r>
            <a:r>
              <a:rPr lang="pt-BR" sz="4400" b="0" i="0" u="none" strike="noStrike" cap="none">
                <a:solidFill>
                  <a:srgbClr val="595959"/>
                </a:solidFill>
                <a:latin typeface="Arial"/>
                <a:ea typeface="Arial"/>
                <a:cs typeface="Arial"/>
                <a:sym typeface="Arial"/>
              </a:rPr>
              <a:t>e-maildoautor2@ufal.br</a:t>
            </a:r>
            <a:endParaRPr/>
          </a:p>
        </p:txBody>
      </p:sp>
      <p:sp>
        <p:nvSpPr>
          <p:cNvPr id="91" name="Google Shape;91;p1"/>
          <p:cNvSpPr txBox="1"/>
          <p:nvPr/>
        </p:nvSpPr>
        <p:spPr>
          <a:xfrm>
            <a:off x="1102193" y="12224084"/>
            <a:ext cx="13474418" cy="2170496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6803">
              <a:solidFill>
                <a:schemeClr val="dk1"/>
              </a:solidFill>
              <a:latin typeface="Calibri"/>
              <a:ea typeface="Calibri"/>
              <a:cs typeface="Calibri"/>
              <a:sym typeface="Calibri"/>
            </a:endParaRPr>
          </a:p>
        </p:txBody>
      </p:sp>
      <p:sp>
        <p:nvSpPr>
          <p:cNvPr id="92" name="Google Shape;92;p1"/>
          <p:cNvSpPr txBox="1"/>
          <p:nvPr/>
        </p:nvSpPr>
        <p:spPr>
          <a:xfrm>
            <a:off x="1159345" y="10089905"/>
            <a:ext cx="13014300" cy="238428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pt-BR" sz="4400" b="1">
                <a:solidFill>
                  <a:schemeClr val="dk1"/>
                </a:solidFill>
                <a:latin typeface="Arial"/>
                <a:ea typeface="Arial"/>
                <a:cs typeface="Arial"/>
                <a:sym typeface="Arial"/>
              </a:rPr>
              <a:t>INTRODUÇÃO</a:t>
            </a:r>
            <a:endParaRPr sz="4700">
              <a:solidFill>
                <a:schemeClr val="dk1"/>
              </a:solidFill>
              <a:latin typeface="Arial"/>
              <a:ea typeface="Arial"/>
              <a:cs typeface="Arial"/>
              <a:sym typeface="Arial"/>
            </a:endParaRPr>
          </a:p>
          <a:p>
            <a:pPr marL="0" marR="0" lvl="0" indent="0" algn="just" rtl="0">
              <a:spcBef>
                <a:spcPts val="0"/>
              </a:spcBef>
              <a:spcAft>
                <a:spcPts val="0"/>
              </a:spcAft>
              <a:buNone/>
            </a:pPr>
            <a:r>
              <a:rPr lang="pt-BR" sz="4400">
                <a:solidFill>
                  <a:schemeClr val="dk1"/>
                </a:solidFill>
              </a:rPr>
              <a:t>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a:t>
            </a:r>
            <a:endParaRPr/>
          </a:p>
          <a:p>
            <a:pPr marL="0" marR="0" lvl="0" indent="0" algn="just" rtl="0">
              <a:spcBef>
                <a:spcPts val="0"/>
              </a:spcBef>
              <a:spcAft>
                <a:spcPts val="0"/>
              </a:spcAft>
              <a:buNone/>
            </a:pPr>
            <a:endParaRPr sz="4700">
              <a:solidFill>
                <a:schemeClr val="dk1"/>
              </a:solidFill>
              <a:latin typeface="Arial"/>
              <a:ea typeface="Arial"/>
              <a:cs typeface="Arial"/>
              <a:sym typeface="Arial"/>
            </a:endParaRPr>
          </a:p>
          <a:p>
            <a:pPr marL="0" marR="0" lvl="0" indent="0" algn="just" rtl="0">
              <a:spcBef>
                <a:spcPts val="0"/>
              </a:spcBef>
              <a:spcAft>
                <a:spcPts val="0"/>
              </a:spcAft>
              <a:buNone/>
            </a:pPr>
            <a:r>
              <a:rPr lang="pt-BR" sz="4400" b="1">
                <a:solidFill>
                  <a:schemeClr val="dk1"/>
                </a:solidFill>
              </a:rPr>
              <a:t>OBJETIVOS</a:t>
            </a:r>
            <a:endParaRPr sz="4700">
              <a:solidFill>
                <a:schemeClr val="dk1"/>
              </a:solidFill>
              <a:latin typeface="Arial"/>
              <a:ea typeface="Arial"/>
              <a:cs typeface="Arial"/>
              <a:sym typeface="Arial"/>
            </a:endParaRPr>
          </a:p>
          <a:p>
            <a:pPr marL="0" lvl="0" indent="0" algn="just" rtl="0">
              <a:spcBef>
                <a:spcPts val="0"/>
              </a:spcBef>
              <a:spcAft>
                <a:spcPts val="0"/>
              </a:spcAft>
              <a:buClr>
                <a:schemeClr val="dk1"/>
              </a:buClr>
              <a:buFont typeface="Arial"/>
              <a:buNone/>
            </a:pPr>
            <a:r>
              <a:rPr lang="pt-BR" sz="4400">
                <a:solidFill>
                  <a:schemeClr val="dk1"/>
                </a:solidFill>
              </a:rPr>
              <a:t>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a:t>
            </a:r>
            <a:endParaRPr sz="4700">
              <a:solidFill>
                <a:schemeClr val="dk1"/>
              </a:solidFill>
              <a:latin typeface="Arial"/>
              <a:ea typeface="Arial"/>
              <a:cs typeface="Arial"/>
              <a:sym typeface="Arial"/>
            </a:endParaRPr>
          </a:p>
          <a:p>
            <a:pPr marL="0" marR="0" lvl="0" indent="0" algn="just" rtl="0">
              <a:spcBef>
                <a:spcPts val="0"/>
              </a:spcBef>
              <a:spcAft>
                <a:spcPts val="0"/>
              </a:spcAft>
              <a:buNone/>
            </a:pPr>
            <a:r>
              <a:rPr lang="pt-BR" sz="4400" b="1">
                <a:solidFill>
                  <a:schemeClr val="dk1"/>
                </a:solidFill>
              </a:rPr>
              <a:t>FUNDAMENTAÇÃO TEÓRICA</a:t>
            </a:r>
            <a:endParaRPr sz="4700">
              <a:solidFill>
                <a:schemeClr val="dk1"/>
              </a:solidFill>
              <a:latin typeface="Arial"/>
              <a:ea typeface="Arial"/>
              <a:cs typeface="Arial"/>
              <a:sym typeface="Arial"/>
            </a:endParaRPr>
          </a:p>
          <a:p>
            <a:pPr marL="0" lvl="0" indent="0" algn="just" rtl="0">
              <a:spcBef>
                <a:spcPts val="0"/>
              </a:spcBef>
              <a:spcAft>
                <a:spcPts val="0"/>
              </a:spcAft>
              <a:buClr>
                <a:schemeClr val="dk1"/>
              </a:buClr>
              <a:buFont typeface="Arial"/>
              <a:buNone/>
            </a:pPr>
            <a:r>
              <a:rPr lang="pt-BR" sz="4400">
                <a:solidFill>
                  <a:schemeClr val="dk1"/>
                </a:solidFill>
              </a:rPr>
              <a:t>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a:t>
            </a:r>
            <a:endParaRPr sz="4700">
              <a:solidFill>
                <a:schemeClr val="dk1"/>
              </a:solidFill>
            </a:endParaRPr>
          </a:p>
          <a:p>
            <a:pPr marL="0" marR="0" lvl="0" indent="0" algn="just" rtl="0">
              <a:spcBef>
                <a:spcPts val="0"/>
              </a:spcBef>
              <a:spcAft>
                <a:spcPts val="0"/>
              </a:spcAft>
              <a:buNone/>
            </a:pPr>
            <a:endParaRPr sz="4400">
              <a:solidFill>
                <a:schemeClr val="dk1"/>
              </a:solidFill>
            </a:endParaRPr>
          </a:p>
        </p:txBody>
      </p:sp>
      <p:graphicFrame>
        <p:nvGraphicFramePr>
          <p:cNvPr id="93" name="Google Shape;93;p1"/>
          <p:cNvGraphicFramePr/>
          <p:nvPr/>
        </p:nvGraphicFramePr>
        <p:xfrm>
          <a:off x="-1" y="38741685"/>
          <a:ext cx="28802131" cy="4464632"/>
        </p:xfrm>
        <a:graphic>
          <a:graphicData uri="http://schemas.openxmlformats.org/presentationml/2006/ole">
            <mc:AlternateContent xmlns:mc="http://schemas.openxmlformats.org/markup-compatibility/2006">
              <mc:Choice xmlns:v="urn:schemas-microsoft-com:vml" Requires="v">
                <p:oleObj spid="_x0000_s1041" r:id="rId10" imgW="28802131" imgH="4464632" progId="CorelDraw.Graphic.21">
                  <p:embed/>
                </p:oleObj>
              </mc:Choice>
              <mc:Fallback>
                <p:oleObj r:id="rId10" imgW="28802131" imgH="4464632" progId="CorelDraw.Graphic.21">
                  <p:embed/>
                  <p:pic>
                    <p:nvPicPr>
                      <p:cNvPr id="93" name="Google Shape;93;p1"/>
                      <p:cNvPicPr preferRelativeResize="0"/>
                      <p:nvPr/>
                    </p:nvPicPr>
                    <p:blipFill rotWithShape="1">
                      <a:blip r:embed="rId11">
                        <a:alphaModFix/>
                      </a:blip>
                      <a:srcRect/>
                      <a:stretch/>
                    </p:blipFill>
                    <p:spPr>
                      <a:xfrm>
                        <a:off x="-1" y="38741685"/>
                        <a:ext cx="28802131" cy="4464632"/>
                      </a:xfrm>
                      <a:prstGeom prst="rect">
                        <a:avLst/>
                      </a:prstGeom>
                      <a:noFill/>
                      <a:ln>
                        <a:noFill/>
                      </a:ln>
                    </p:spPr>
                  </p:pic>
                </p:oleObj>
              </mc:Fallback>
            </mc:AlternateContent>
          </a:graphicData>
        </a:graphic>
      </p:graphicFrame>
      <p:sp>
        <p:nvSpPr>
          <p:cNvPr id="94" name="Google Shape;94;p1"/>
          <p:cNvSpPr txBox="1"/>
          <p:nvPr/>
        </p:nvSpPr>
        <p:spPr>
          <a:xfrm>
            <a:off x="1920549" y="39281503"/>
            <a:ext cx="13298018" cy="830956"/>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t-BR" sz="2400" baseline="30000" dirty="0">
                <a:solidFill>
                  <a:schemeClr val="dk1"/>
                </a:solidFill>
                <a:latin typeface="Calibri"/>
                <a:ea typeface="Calibri"/>
                <a:cs typeface="Calibri"/>
                <a:sym typeface="Calibri"/>
              </a:rPr>
              <a:t>1 </a:t>
            </a:r>
            <a:r>
              <a:rPr lang="pt-BR" sz="2400" dirty="0">
                <a:solidFill>
                  <a:schemeClr val="dk1"/>
                </a:solidFill>
                <a:latin typeface="Calibri"/>
                <a:ea typeface="Calibri"/>
                <a:cs typeface="Calibri"/>
                <a:sym typeface="Calibri"/>
              </a:rPr>
              <a:t>Titulação acadêmica, instituição, Campus, contato: xxxx@ufal.br</a:t>
            </a:r>
            <a:endParaRPr sz="2400" dirty="0">
              <a:solidFill>
                <a:schemeClr val="dk1"/>
              </a:solidFill>
              <a:latin typeface="Calibri"/>
              <a:ea typeface="Calibri"/>
              <a:cs typeface="Calibri"/>
              <a:sym typeface="Calibri"/>
            </a:endParaRPr>
          </a:p>
          <a:p>
            <a:pPr marL="0" marR="0" lvl="0" indent="0" algn="l" rtl="0">
              <a:spcBef>
                <a:spcPts val="0"/>
              </a:spcBef>
              <a:spcAft>
                <a:spcPts val="0"/>
              </a:spcAft>
              <a:buNone/>
            </a:pPr>
            <a:r>
              <a:rPr lang="pt-BR" sz="2400" baseline="30000" dirty="0">
                <a:solidFill>
                  <a:schemeClr val="dk1"/>
                </a:solidFill>
                <a:latin typeface="Calibri"/>
                <a:ea typeface="Calibri"/>
                <a:cs typeface="Calibri"/>
                <a:sym typeface="Calibri"/>
              </a:rPr>
              <a:t>2</a:t>
            </a:r>
            <a:r>
              <a:rPr lang="pt-BR" sz="2400" dirty="0">
                <a:solidFill>
                  <a:schemeClr val="dk1"/>
                </a:solidFill>
                <a:latin typeface="Calibri"/>
                <a:ea typeface="Calibri"/>
                <a:cs typeface="Calibri"/>
                <a:sym typeface="Calibri"/>
              </a:rPr>
              <a:t> Titulação acadêmica, instituição, Campus, bolsista </a:t>
            </a:r>
            <a:r>
              <a:rPr lang="pt-BR" sz="2400" dirty="0" smtClean="0">
                <a:solidFill>
                  <a:schemeClr val="dk1"/>
                </a:solidFill>
                <a:latin typeface="Calibri"/>
                <a:ea typeface="Calibri"/>
                <a:cs typeface="Calibri"/>
                <a:sym typeface="Calibri"/>
              </a:rPr>
              <a:t>(informar </a:t>
            </a:r>
            <a:r>
              <a:rPr lang="pt-BR" sz="2400" dirty="0">
                <a:solidFill>
                  <a:schemeClr val="dk1"/>
                </a:solidFill>
                <a:latin typeface="Calibri"/>
                <a:ea typeface="Calibri"/>
                <a:cs typeface="Calibri"/>
                <a:sym typeface="Calibri"/>
              </a:rPr>
              <a:t>o tipo de bolsa), contato: xxxx@ufal.br</a:t>
            </a:r>
            <a:endParaRPr sz="2400" dirty="0">
              <a:solidFill>
                <a:schemeClr val="dk1"/>
              </a:solidFill>
              <a:latin typeface="Arial"/>
              <a:ea typeface="Arial"/>
              <a:cs typeface="Arial"/>
              <a:sym typeface="Arial"/>
            </a:endParaRPr>
          </a:p>
        </p:txBody>
      </p:sp>
      <p:sp>
        <p:nvSpPr>
          <p:cNvPr id="95" name="Google Shape;95;p1"/>
          <p:cNvSpPr txBox="1"/>
          <p:nvPr/>
        </p:nvSpPr>
        <p:spPr>
          <a:xfrm>
            <a:off x="14979989" y="36266587"/>
            <a:ext cx="13051200" cy="2123618"/>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t-BR" sz="4400" b="1" dirty="0">
                <a:solidFill>
                  <a:schemeClr val="dk1"/>
                </a:solidFill>
                <a:latin typeface="Calibri"/>
                <a:ea typeface="Calibri"/>
                <a:cs typeface="Calibri"/>
                <a:sym typeface="Calibri"/>
              </a:rPr>
              <a:t>REFERÊNCIAS </a:t>
            </a:r>
            <a:endParaRPr sz="4400" dirty="0">
              <a:solidFill>
                <a:schemeClr val="dk1"/>
              </a:solidFill>
              <a:latin typeface="Calibri"/>
              <a:ea typeface="Calibri"/>
              <a:cs typeface="Calibri"/>
              <a:sym typeface="Calibri"/>
            </a:endParaRPr>
          </a:p>
          <a:p>
            <a:r>
              <a:rPr lang="pt-BR" sz="1600" dirty="0">
                <a:solidFill>
                  <a:schemeClr val="dk1"/>
                </a:solidFill>
                <a:latin typeface="Calibri"/>
                <a:ea typeface="Calibri"/>
                <a:cs typeface="Calibri"/>
                <a:sym typeface="Calibri"/>
              </a:rPr>
              <a:t/>
            </a:r>
            <a:br>
              <a:rPr lang="pt-BR" sz="1600" dirty="0">
                <a:solidFill>
                  <a:schemeClr val="dk1"/>
                </a:solidFill>
                <a:latin typeface="Calibri"/>
                <a:ea typeface="Calibri"/>
                <a:cs typeface="Calibri"/>
                <a:sym typeface="Calibri"/>
              </a:rPr>
            </a:br>
            <a:r>
              <a:rPr lang="pt-BR" sz="1800" dirty="0">
                <a:solidFill>
                  <a:srgbClr val="FF0000"/>
                </a:solidFill>
                <a:latin typeface="Calibri"/>
                <a:ea typeface="Calibri"/>
                <a:cs typeface="Calibri"/>
                <a:sym typeface="Calibri"/>
              </a:rPr>
              <a:t>As referências devem ser elaboradas conforme a ABNT NBR 6023:2018 (norma para referências). Esta e outras normas da ABNT aplicáveis à trabalhos acadêmicos estão disponíveis no Manual para normalização de trabalhos acadêmicos da UFAL disponível em</a:t>
            </a:r>
            <a:r>
              <a:rPr lang="pt-BR" sz="1800" dirty="0" smtClean="0">
                <a:solidFill>
                  <a:srgbClr val="FF0000"/>
                </a:solidFill>
                <a:latin typeface="Calibri"/>
                <a:ea typeface="Calibri"/>
                <a:cs typeface="Calibri"/>
                <a:sym typeface="Calibri"/>
              </a:rPr>
              <a:t>: </a:t>
            </a:r>
            <a:r>
              <a:rPr lang="pt-BR" sz="1800" dirty="0">
                <a:solidFill>
                  <a:srgbClr val="0066FF"/>
                </a:solidFill>
                <a:latin typeface="Calibri"/>
                <a:ea typeface="Calibri"/>
                <a:cs typeface="Calibri"/>
                <a:sym typeface="Calibri"/>
              </a:rPr>
              <a:t>https://sibi.ufal.br/portal/?page_id=1770</a:t>
            </a:r>
            <a:r>
              <a:rPr lang="pt-BR" sz="1800" dirty="0">
                <a:solidFill>
                  <a:schemeClr val="accent6">
                    <a:lumMod val="50000"/>
                  </a:schemeClr>
                </a:solidFill>
                <a:latin typeface="Calibri"/>
                <a:ea typeface="Calibri"/>
                <a:cs typeface="Calibri"/>
                <a:sym typeface="Calibri"/>
              </a:rPr>
              <a:t>. </a:t>
            </a:r>
            <a:endParaRPr lang="pt-BR" sz="1800" dirty="0">
              <a:solidFill>
                <a:schemeClr val="accent6">
                  <a:lumMod val="50000"/>
                </a:schemeClr>
              </a:solidFill>
            </a:endParaRPr>
          </a:p>
          <a:p>
            <a:pPr marL="0" marR="0" lvl="0" indent="0" algn="l" rtl="0">
              <a:spcBef>
                <a:spcPts val="0"/>
              </a:spcBef>
              <a:spcAft>
                <a:spcPts val="0"/>
              </a:spcAft>
              <a:buNone/>
            </a:pPr>
            <a:endParaRPr sz="1800" dirty="0">
              <a:solidFill>
                <a:srgbClr val="FF0000"/>
              </a:solidFill>
              <a:latin typeface="Arial"/>
              <a:ea typeface="Arial"/>
              <a:cs typeface="Arial"/>
              <a:sym typeface="Arial"/>
            </a:endParaRPr>
          </a:p>
        </p:txBody>
      </p:sp>
      <p:sp>
        <p:nvSpPr>
          <p:cNvPr id="96" name="Google Shape;96;p1"/>
          <p:cNvSpPr txBox="1"/>
          <p:nvPr/>
        </p:nvSpPr>
        <p:spPr>
          <a:xfrm>
            <a:off x="1264645" y="33828147"/>
            <a:ext cx="12803700" cy="41559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pt-BR" sz="4400" b="1">
                <a:solidFill>
                  <a:schemeClr val="dk1"/>
                </a:solidFill>
              </a:rPr>
              <a:t>PERCURSO METODOLÓGICO</a:t>
            </a:r>
            <a:endParaRPr sz="4400" b="1">
              <a:solidFill>
                <a:schemeClr val="dk1"/>
              </a:solidFill>
              <a:latin typeface="Arial"/>
              <a:ea typeface="Arial"/>
              <a:cs typeface="Arial"/>
              <a:sym typeface="Arial"/>
            </a:endParaRPr>
          </a:p>
          <a:p>
            <a:pPr marL="0" lvl="0" indent="0" algn="just" rtl="0">
              <a:spcBef>
                <a:spcPts val="0"/>
              </a:spcBef>
              <a:spcAft>
                <a:spcPts val="0"/>
              </a:spcAft>
              <a:buClr>
                <a:schemeClr val="dk1"/>
              </a:buClr>
              <a:buFont typeface="Arial"/>
              <a:buNone/>
            </a:pPr>
            <a:r>
              <a:rPr lang="pt-BR" sz="4400">
                <a:solidFill>
                  <a:schemeClr val="dk1"/>
                </a:solidFill>
              </a:rPr>
              <a:t>Texto texto texto texto texto texto texto texto texto texto texto texto texto texto texto texto texto texto texto texto texto texto texto texto texto texto texto texto texto texto texto texto texto texto texto texto texto texto texto texto texto texto texto texto texto.</a:t>
            </a:r>
            <a:endParaRPr/>
          </a:p>
        </p:txBody>
      </p:sp>
      <p:sp>
        <p:nvSpPr>
          <p:cNvPr id="97" name="Google Shape;97;p1"/>
          <p:cNvSpPr txBox="1"/>
          <p:nvPr/>
        </p:nvSpPr>
        <p:spPr>
          <a:xfrm>
            <a:off x="14927777" y="23107143"/>
            <a:ext cx="12677400" cy="3524700"/>
          </a:xfrm>
          <a:prstGeom prst="rect">
            <a:avLst/>
          </a:prstGeom>
          <a:noFill/>
          <a:ln>
            <a:noFill/>
          </a:ln>
        </p:spPr>
        <p:txBody>
          <a:bodyPr spcFirstLastPara="1" wrap="square" lIns="91425" tIns="45700" rIns="91425" bIns="45700" anchor="t" anchorCtr="0">
            <a:spAutoFit/>
          </a:bodyPr>
          <a:lstStyle/>
          <a:p>
            <a:pPr lvl="0" algn="just"/>
            <a:r>
              <a:rPr lang="pt-BR" sz="4400" b="1" dirty="0">
                <a:solidFill>
                  <a:schemeClr val="dk1"/>
                </a:solidFill>
              </a:rPr>
              <a:t>RESULTADOS </a:t>
            </a:r>
            <a:r>
              <a:rPr lang="pt-BR" sz="4400" b="1" dirty="0" smtClean="0">
                <a:solidFill>
                  <a:schemeClr val="dk1"/>
                </a:solidFill>
              </a:rPr>
              <a:t>E DISCUSSÕES</a:t>
            </a:r>
            <a:endParaRPr sz="4400" b="1" dirty="0">
              <a:solidFill>
                <a:schemeClr val="dk1"/>
              </a:solidFill>
              <a:latin typeface="Arial"/>
              <a:ea typeface="Arial"/>
              <a:cs typeface="Arial"/>
              <a:sym typeface="Arial"/>
            </a:endParaRPr>
          </a:p>
          <a:p>
            <a:pPr marL="0" marR="0" lvl="0" indent="0" algn="just" rtl="0">
              <a:spcBef>
                <a:spcPts val="0"/>
              </a:spcBef>
              <a:spcAft>
                <a:spcPts val="0"/>
              </a:spcAft>
              <a:buNone/>
            </a:pPr>
            <a:r>
              <a:rPr lang="pt-BR" sz="4400" dirty="0">
                <a:solidFill>
                  <a:schemeClr val="dk1"/>
                </a:solidFill>
              </a:rPr>
              <a:t>Texto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400" dirty="0">
                <a:solidFill>
                  <a:schemeClr val="dk1"/>
                </a:solidFill>
              </a:rPr>
              <a:t> </a:t>
            </a:r>
            <a:r>
              <a:rPr lang="pt-BR" sz="4400" dirty="0" err="1">
                <a:solidFill>
                  <a:schemeClr val="dk1"/>
                </a:solidFill>
              </a:rPr>
              <a:t>texto</a:t>
            </a:r>
            <a:r>
              <a:rPr lang="pt-BR" sz="4700" dirty="0">
                <a:solidFill>
                  <a:schemeClr val="dk1"/>
                </a:solidFill>
              </a:rPr>
              <a:t>.</a:t>
            </a:r>
            <a:r>
              <a:rPr lang="pt-BR" sz="4700" dirty="0">
                <a:solidFill>
                  <a:schemeClr val="dk1"/>
                </a:solidFill>
                <a:latin typeface="Arial"/>
                <a:ea typeface="Arial"/>
                <a:cs typeface="Arial"/>
                <a:sym typeface="Arial"/>
              </a:rPr>
              <a:t> </a:t>
            </a:r>
            <a:endParaRPr sz="4700" dirty="0">
              <a:solidFill>
                <a:schemeClr val="dk1"/>
              </a:solidFill>
              <a:latin typeface="Arial"/>
              <a:ea typeface="Arial"/>
              <a:cs typeface="Arial"/>
              <a:sym typeface="Arial"/>
            </a:endParaRPr>
          </a:p>
        </p:txBody>
      </p:sp>
      <p:sp>
        <p:nvSpPr>
          <p:cNvPr id="98" name="Google Shape;98;p1"/>
          <p:cNvSpPr txBox="1"/>
          <p:nvPr/>
        </p:nvSpPr>
        <p:spPr>
          <a:xfrm>
            <a:off x="14753129" y="10071354"/>
            <a:ext cx="12803700" cy="4202100"/>
          </a:xfrm>
          <a:prstGeom prst="rect">
            <a:avLst/>
          </a:prstGeom>
          <a:noFill/>
          <a:ln>
            <a:noFill/>
          </a:ln>
        </p:spPr>
        <p:txBody>
          <a:bodyPr spcFirstLastPara="1" wrap="square" lIns="91425" tIns="45700" rIns="91425" bIns="45700" anchor="t" anchorCtr="0">
            <a:spAutoFit/>
          </a:bodyPr>
          <a:lstStyle/>
          <a:p>
            <a:pPr marL="0" marR="0" lvl="0" indent="0" algn="just" rtl="0">
              <a:spcBef>
                <a:spcPts val="0"/>
              </a:spcBef>
              <a:spcAft>
                <a:spcPts val="0"/>
              </a:spcAft>
              <a:buNone/>
            </a:pPr>
            <a:r>
              <a:rPr lang="pt-BR" sz="4400">
                <a:solidFill>
                  <a:schemeClr val="dk1"/>
                </a:solidFill>
              </a:rPr>
              <a:t>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 texto</a:t>
            </a:r>
            <a:r>
              <a:rPr lang="pt-BR" sz="4700">
                <a:solidFill>
                  <a:schemeClr val="dk1"/>
                </a:solidFill>
                <a:latin typeface="Arial"/>
                <a:ea typeface="Arial"/>
                <a:cs typeface="Arial"/>
                <a:sym typeface="Arial"/>
              </a:rPr>
              <a:t>.</a:t>
            </a:r>
            <a:endParaRPr sz="4700">
              <a:solidFill>
                <a:schemeClr val="dk1"/>
              </a:solidFill>
              <a:latin typeface="Arial"/>
              <a:ea typeface="Arial"/>
              <a:cs typeface="Arial"/>
              <a:sym typeface="Arial"/>
            </a:endParaRPr>
          </a:p>
        </p:txBody>
      </p:sp>
      <p:sp>
        <p:nvSpPr>
          <p:cNvPr id="99" name="Google Shape;99;p1"/>
          <p:cNvSpPr txBox="1"/>
          <p:nvPr/>
        </p:nvSpPr>
        <p:spPr>
          <a:xfrm>
            <a:off x="14987968" y="27607675"/>
            <a:ext cx="8634000" cy="4617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t-BR" sz="2400" b="1">
                <a:solidFill>
                  <a:schemeClr val="dk1"/>
                </a:solidFill>
              </a:rPr>
              <a:t>Gráfico 1</a:t>
            </a:r>
            <a:r>
              <a:rPr lang="pt-BR" sz="2400" b="1" u="none">
                <a:solidFill>
                  <a:schemeClr val="dk1"/>
                </a:solidFill>
                <a:latin typeface="Arial"/>
                <a:ea typeface="Arial"/>
                <a:cs typeface="Arial"/>
                <a:sym typeface="Arial"/>
              </a:rPr>
              <a:t> -</a:t>
            </a:r>
            <a:r>
              <a:rPr lang="pt-BR" sz="2400" b="0" u="none">
                <a:solidFill>
                  <a:schemeClr val="dk1"/>
                </a:solidFill>
                <a:latin typeface="Arial"/>
                <a:ea typeface="Arial"/>
                <a:cs typeface="Arial"/>
                <a:sym typeface="Arial"/>
              </a:rPr>
              <a:t> </a:t>
            </a:r>
            <a:r>
              <a:rPr lang="pt-BR" sz="2400">
                <a:solidFill>
                  <a:schemeClr val="dk1"/>
                </a:solidFill>
              </a:rPr>
              <a:t>O que eu faço quando preciso estudar</a:t>
            </a:r>
            <a:endParaRPr sz="2400" b="0" u="none">
              <a:solidFill>
                <a:schemeClr val="dk1"/>
              </a:solidFill>
              <a:latin typeface="Arial"/>
              <a:ea typeface="Arial"/>
              <a:cs typeface="Arial"/>
              <a:sym typeface="Arial"/>
            </a:endParaRPr>
          </a:p>
        </p:txBody>
      </p:sp>
      <p:sp>
        <p:nvSpPr>
          <p:cNvPr id="100" name="Google Shape;100;p1"/>
          <p:cNvSpPr txBox="1"/>
          <p:nvPr/>
        </p:nvSpPr>
        <p:spPr>
          <a:xfrm>
            <a:off x="14980007" y="35453801"/>
            <a:ext cx="4267200" cy="4617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t-BR" sz="2400" b="0" u="none" dirty="0">
                <a:solidFill>
                  <a:schemeClr val="dk1"/>
                </a:solidFill>
                <a:latin typeface="Arial"/>
                <a:ea typeface="Arial"/>
                <a:cs typeface="Arial"/>
                <a:sym typeface="Arial"/>
              </a:rPr>
              <a:t>Fonte: </a:t>
            </a:r>
            <a:r>
              <a:rPr lang="pt-BR" sz="2400" dirty="0">
                <a:solidFill>
                  <a:schemeClr val="dk1"/>
                </a:solidFill>
              </a:rPr>
              <a:t>Autoria</a:t>
            </a:r>
            <a:r>
              <a:rPr lang="pt-BR" sz="2400" b="0" u="none" dirty="0">
                <a:solidFill>
                  <a:schemeClr val="dk1"/>
                </a:solidFill>
                <a:latin typeface="Arial"/>
                <a:ea typeface="Arial"/>
                <a:cs typeface="Arial"/>
                <a:sym typeface="Arial"/>
              </a:rPr>
              <a:t> (</a:t>
            </a:r>
            <a:r>
              <a:rPr lang="pt-BR" sz="2400" dirty="0">
                <a:solidFill>
                  <a:schemeClr val="dk1"/>
                </a:solidFill>
              </a:rPr>
              <a:t>ano</a:t>
            </a:r>
            <a:r>
              <a:rPr lang="pt-BR" sz="2400" b="0" u="none" dirty="0" smtClean="0">
                <a:solidFill>
                  <a:schemeClr val="dk1"/>
                </a:solidFill>
                <a:latin typeface="Arial"/>
                <a:ea typeface="Arial"/>
                <a:cs typeface="Arial"/>
                <a:sym typeface="Arial"/>
              </a:rPr>
              <a:t>)</a:t>
            </a:r>
            <a:endParaRPr sz="2400" b="0" u="none" dirty="0">
              <a:solidFill>
                <a:schemeClr val="dk1"/>
              </a:solidFill>
              <a:latin typeface="Arial"/>
              <a:ea typeface="Arial"/>
              <a:cs typeface="Arial"/>
              <a:sym typeface="Arial"/>
            </a:endParaRPr>
          </a:p>
        </p:txBody>
      </p:sp>
      <p:sp>
        <p:nvSpPr>
          <p:cNvPr id="101" name="Google Shape;101;p1"/>
          <p:cNvSpPr txBox="1"/>
          <p:nvPr/>
        </p:nvSpPr>
        <p:spPr>
          <a:xfrm>
            <a:off x="14987973" y="22486600"/>
            <a:ext cx="5433600" cy="4617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t-BR" sz="2400" b="0" u="none" dirty="0">
                <a:solidFill>
                  <a:schemeClr val="dk1"/>
                </a:solidFill>
                <a:latin typeface="Arial"/>
                <a:ea typeface="Arial"/>
                <a:cs typeface="Arial"/>
                <a:sym typeface="Arial"/>
              </a:rPr>
              <a:t>Fonte:</a:t>
            </a:r>
            <a:r>
              <a:rPr lang="pt-BR" sz="2400" dirty="0">
                <a:solidFill>
                  <a:schemeClr val="dk1"/>
                </a:solidFill>
              </a:rPr>
              <a:t> Drama Universitário </a:t>
            </a:r>
            <a:r>
              <a:rPr lang="pt-BR" sz="2400" b="0" u="none" dirty="0">
                <a:solidFill>
                  <a:schemeClr val="dk1"/>
                </a:solidFill>
                <a:latin typeface="Arial"/>
                <a:ea typeface="Arial"/>
                <a:cs typeface="Arial"/>
                <a:sym typeface="Arial"/>
              </a:rPr>
              <a:t>(</a:t>
            </a:r>
            <a:r>
              <a:rPr lang="pt-BR" sz="2400" dirty="0">
                <a:solidFill>
                  <a:schemeClr val="dk1"/>
                </a:solidFill>
              </a:rPr>
              <a:t>2020</a:t>
            </a:r>
            <a:r>
              <a:rPr lang="pt-BR" sz="2400" b="0" u="none" dirty="0" smtClean="0">
                <a:solidFill>
                  <a:schemeClr val="dk1"/>
                </a:solidFill>
                <a:latin typeface="Arial"/>
                <a:ea typeface="Arial"/>
                <a:cs typeface="Arial"/>
                <a:sym typeface="Arial"/>
              </a:rPr>
              <a:t>)</a:t>
            </a:r>
            <a:endParaRPr sz="2400" b="0" u="none" dirty="0">
              <a:solidFill>
                <a:schemeClr val="dk1"/>
              </a:solidFill>
              <a:latin typeface="Arial"/>
              <a:ea typeface="Arial"/>
              <a:cs typeface="Arial"/>
              <a:sym typeface="Arial"/>
            </a:endParaRPr>
          </a:p>
        </p:txBody>
      </p:sp>
      <p:sp>
        <p:nvSpPr>
          <p:cNvPr id="102" name="Google Shape;102;p1"/>
          <p:cNvSpPr txBox="1"/>
          <p:nvPr/>
        </p:nvSpPr>
        <p:spPr>
          <a:xfrm>
            <a:off x="14987969" y="14685700"/>
            <a:ext cx="7872000" cy="46170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r>
              <a:rPr lang="pt-BR" sz="2400" b="1" dirty="0">
                <a:solidFill>
                  <a:schemeClr val="dk1"/>
                </a:solidFill>
              </a:rPr>
              <a:t>Figura 1</a:t>
            </a:r>
            <a:r>
              <a:rPr lang="pt-BR" sz="2400" b="1" u="none" dirty="0">
                <a:solidFill>
                  <a:schemeClr val="dk1"/>
                </a:solidFill>
                <a:latin typeface="Arial"/>
                <a:ea typeface="Arial"/>
                <a:cs typeface="Arial"/>
                <a:sym typeface="Arial"/>
              </a:rPr>
              <a:t> -</a:t>
            </a:r>
            <a:r>
              <a:rPr lang="pt-BR" sz="2400" b="0" u="none" dirty="0">
                <a:solidFill>
                  <a:schemeClr val="dk1"/>
                </a:solidFill>
                <a:latin typeface="Arial"/>
                <a:ea typeface="Arial"/>
                <a:cs typeface="Arial"/>
                <a:sym typeface="Arial"/>
              </a:rPr>
              <a:t> </a:t>
            </a:r>
            <a:r>
              <a:rPr lang="pt-BR" sz="2400" dirty="0">
                <a:solidFill>
                  <a:schemeClr val="dk1"/>
                </a:solidFill>
              </a:rPr>
              <a:t>Retratos da nossa jornada acadêmica</a:t>
            </a:r>
            <a:endParaRPr sz="2400" b="0" u="none" dirty="0">
              <a:solidFill>
                <a:schemeClr val="dk1"/>
              </a:solidFill>
              <a:latin typeface="Arial"/>
              <a:ea typeface="Arial"/>
              <a:cs typeface="Arial"/>
              <a:sym typeface="Arial"/>
            </a:endParaRPr>
          </a:p>
        </p:txBody>
      </p:sp>
      <p:pic>
        <p:nvPicPr>
          <p:cNvPr id="103" name="Google Shape;103;p1"/>
          <p:cNvPicPr preferRelativeResize="0"/>
          <p:nvPr/>
        </p:nvPicPr>
        <p:blipFill>
          <a:blip r:embed="rId12">
            <a:alphaModFix/>
          </a:blip>
          <a:stretch>
            <a:fillRect/>
          </a:stretch>
        </p:blipFill>
        <p:spPr>
          <a:xfrm>
            <a:off x="14987975" y="28048250"/>
            <a:ext cx="12803701" cy="7319050"/>
          </a:xfrm>
          <a:prstGeom prst="rect">
            <a:avLst/>
          </a:prstGeom>
          <a:noFill/>
          <a:ln>
            <a:noFill/>
          </a:ln>
        </p:spPr>
      </p:pic>
      <p:pic>
        <p:nvPicPr>
          <p:cNvPr id="104" name="Google Shape;104;p1"/>
          <p:cNvPicPr preferRelativeResize="0"/>
          <p:nvPr/>
        </p:nvPicPr>
        <p:blipFill>
          <a:blip r:embed="rId13">
            <a:alphaModFix/>
          </a:blip>
          <a:stretch>
            <a:fillRect/>
          </a:stretch>
        </p:blipFill>
        <p:spPr>
          <a:xfrm>
            <a:off x="14979988" y="15091301"/>
            <a:ext cx="12210000" cy="7461650"/>
          </a:xfrm>
          <a:prstGeom prst="rect">
            <a:avLst/>
          </a:prstGeom>
          <a:noFill/>
          <a:ln>
            <a:noFill/>
          </a:ln>
        </p:spPr>
      </p:pic>
    </p:spTree>
  </p:cSld>
  <p:clrMapOvr>
    <a:masterClrMapping/>
  </p:clrMapOvr>
</p:sld>
</file>

<file path=ppt/theme/theme1.xml><?xml version="1.0" encoding="utf-8"?>
<a:theme xmlns:a="http://schemas.openxmlformats.org/drawingml/2006/main" name="Tema do Office">
  <a:themeElements>
    <a:clrScheme name="Tema do 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TotalTime>
  <Words>514</Words>
  <Application>Microsoft Office PowerPoint</Application>
  <PresentationFormat>Personalizar</PresentationFormat>
  <Paragraphs>29</Paragraphs>
  <Slides>1</Slides>
  <Notes>1</Notes>
  <HiddenSlides>0</HiddenSlides>
  <MMClips>0</MMClips>
  <ScaleCrop>false</ScaleCrop>
  <HeadingPairs>
    <vt:vector size="8" baseType="variant">
      <vt:variant>
        <vt:lpstr>Fontes usadas</vt:lpstr>
      </vt:variant>
      <vt:variant>
        <vt:i4>2</vt:i4>
      </vt:variant>
      <vt:variant>
        <vt:lpstr>Tema</vt:lpstr>
      </vt:variant>
      <vt:variant>
        <vt:i4>1</vt:i4>
      </vt:variant>
      <vt:variant>
        <vt:lpstr>Servidores OLE inseridos</vt:lpstr>
      </vt:variant>
      <vt:variant>
        <vt:i4>1</vt:i4>
      </vt:variant>
      <vt:variant>
        <vt:lpstr>Títulos de slides</vt:lpstr>
      </vt:variant>
      <vt:variant>
        <vt:i4>1</vt:i4>
      </vt:variant>
    </vt:vector>
  </HeadingPairs>
  <TitlesOfParts>
    <vt:vector size="5" baseType="lpstr">
      <vt:lpstr>Arial</vt:lpstr>
      <vt:lpstr>Calibri</vt:lpstr>
      <vt:lpstr>Tema do Office</vt:lpstr>
      <vt:lpstr>CorelDRAW 2019 Graphic</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Usuario</dc:creator>
  <cp:lastModifiedBy>Usuario</cp:lastModifiedBy>
  <cp:revision>3</cp:revision>
  <dcterms:created xsi:type="dcterms:W3CDTF">2022-09-13T12:02:31Z</dcterms:created>
  <dcterms:modified xsi:type="dcterms:W3CDTF">2022-09-29T12:16:53Z</dcterms:modified>
</cp:coreProperties>
</file>