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pt-BR"/>
    </a:defPPr>
    <a:lvl1pPr marL="0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1pPr>
    <a:lvl2pPr marL="1036792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2pPr>
    <a:lvl3pPr marL="2073585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3pPr>
    <a:lvl4pPr marL="3110377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4pPr>
    <a:lvl5pPr marL="4147170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5pPr>
    <a:lvl6pPr marL="5183962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6pPr>
    <a:lvl7pPr marL="6220755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7pPr>
    <a:lvl8pPr marL="7257547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8pPr>
    <a:lvl9pPr marL="8294340" algn="l" defTabSz="2073585" rtl="0" eaLnBrk="1" latinLnBrk="0" hangingPunct="1">
      <a:defRPr sz="40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2" d="100"/>
          <a:sy n="32" d="100"/>
        </p:scale>
        <p:origin x="292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648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804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69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361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525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1138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29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87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75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735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184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8F632-449C-458E-B360-3348139431C2}" type="datetimeFigureOut">
              <a:rPr lang="pt-BR" smtClean="0"/>
              <a:t>29/09/2022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4B763-6FF5-464A-ABCC-93104860F4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485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to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265322"/>
              </p:ext>
            </p:extLst>
          </p:nvPr>
        </p:nvGraphicFramePr>
        <p:xfrm>
          <a:off x="-1521" y="0"/>
          <a:ext cx="18002183" cy="25231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CorelDRAW" r:id="rId3" imgW="17397197" imgH="26121334" progId="CorelDraw.Graphic.21">
                  <p:embed/>
                </p:oleObj>
              </mc:Choice>
              <mc:Fallback>
                <p:oleObj name="CorelDRAW" r:id="rId3" imgW="17397197" imgH="26121334" progId="CorelDraw.Graphic.2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521" y="0"/>
                        <a:ext cx="18002183" cy="252315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801946"/>
              </p:ext>
            </p:extLst>
          </p:nvPr>
        </p:nvGraphicFramePr>
        <p:xfrm>
          <a:off x="394438" y="348343"/>
          <a:ext cx="1151441" cy="1989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CorelDRAW" r:id="rId5" imgW="1636897" imgH="2827187" progId="CorelDraw.Graphic.21">
                  <p:embed/>
                </p:oleObj>
              </mc:Choice>
              <mc:Fallback>
                <p:oleObj name="CorelDRAW" r:id="rId5" imgW="1636897" imgH="2827187" progId="CorelDraw.Graphic.21">
                  <p:embed/>
                  <p:pic>
                    <p:nvPicPr>
                      <p:cNvPr id="13" name="Objeto 1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4438" y="348343"/>
                        <a:ext cx="1151441" cy="1989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545879" y="948531"/>
            <a:ext cx="4940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UNIVERSIDADE FEDERAL </a:t>
            </a:r>
          </a:p>
          <a:p>
            <a:pPr algn="ctr"/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ALAGOAS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584961" y="1078498"/>
            <a:ext cx="8048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DA </a:t>
            </a:r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ACADÊMICA</a:t>
            </a:r>
          </a:p>
          <a:p>
            <a:pPr algn="r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</a:t>
            </a:r>
            <a:r>
              <a:rPr lang="pt-BR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DEPARTAMENTO</a:t>
            </a:r>
            <a:endParaRPr lang="pt-BR" sz="1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LABORATÓRIO OU NÚCLEO</a:t>
            </a:r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098397"/>
              </p:ext>
            </p:extLst>
          </p:nvPr>
        </p:nvGraphicFramePr>
        <p:xfrm>
          <a:off x="0" y="2529263"/>
          <a:ext cx="18000664" cy="213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CorelDRAW" r:id="rId7" imgW="27788043" imgH="4619767" progId="CorelDraw.Graphic.21">
                  <p:embed/>
                </p:oleObj>
              </mc:Choice>
              <mc:Fallback>
                <p:oleObj name="CorelDRAW" r:id="rId7" imgW="27788043" imgH="4619767" progId="CorelDraw.Graphic.21">
                  <p:embed/>
                  <p:pic>
                    <p:nvPicPr>
                      <p:cNvPr id="16" name="Objeto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0" y="2529263"/>
                        <a:ext cx="18000664" cy="2134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551096" y="2756426"/>
            <a:ext cx="1689847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rgbClr val="002A7E"/>
                </a:solidFill>
              </a:rPr>
              <a:t>Título do trabalho. No máximo três linhas. </a:t>
            </a:r>
          </a:p>
          <a:p>
            <a:pPr algn="ctr"/>
            <a:r>
              <a:rPr lang="pt-BR" sz="4400" b="1" dirty="0" smtClean="0">
                <a:solidFill>
                  <a:srgbClr val="002A7E"/>
                </a:solidFill>
              </a:rPr>
              <a:t>Se for preciso, aumente ou reduza a fonte.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363145" y="4803777"/>
            <a:ext cx="92743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 </a:t>
            </a:r>
            <a:r>
              <a:rPr lang="pt-B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| e-maildoautor1@ufal.br</a:t>
            </a:r>
          </a:p>
          <a:p>
            <a:pPr algn="ctr"/>
            <a:r>
              <a:rPr lang="pt-B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 2 | e-maildoautor2@ufal.br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73443" y="6319218"/>
            <a:ext cx="8569233" cy="16035159"/>
          </a:xfrm>
          <a:prstGeom prst="rect">
            <a:avLst/>
          </a:prstGeom>
          <a:noFill/>
        </p:spPr>
        <p:txBody>
          <a:bodyPr wrap="square" numCol="1" spcCol="72000" rtlCol="0">
            <a:spAutoFit/>
          </a:bodyPr>
          <a:lstStyle/>
          <a:p>
            <a:pPr algn="just"/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adipisicing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irure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cillum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1) Exemplo de subtítulo</a:t>
            </a:r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perspiciatis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omnis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natus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error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accusantium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doloremque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laudantium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totam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aperiam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ipsa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illo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inventore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veritatis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quasi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architecto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beatae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dicta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sunt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explicabo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Nemo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aspernatur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consequuntur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ratione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nesciunt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porro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quisquam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est,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numquam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eius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incidunt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ut labore et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quaerat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2) Exemplo de subtítulo</a:t>
            </a:r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minima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nostrum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exercitationem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corporis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laboriosam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aliquid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 Quis autem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iure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reprehenderit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esse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nihil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molestiae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consequatur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fugiat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pariatur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? At vero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accusamus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dignissimos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ducimus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blanditiis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praesentium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voluptatum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deleniti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atque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corrupti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quos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molestias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excepturi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occaecat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cupiditate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provident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653627"/>
              </p:ext>
            </p:extLst>
          </p:nvPr>
        </p:nvGraphicFramePr>
        <p:xfrm>
          <a:off x="9221048" y="10820845"/>
          <a:ext cx="8443508" cy="10528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CorelDRAW" r:id="rId9" imgW="11701197" imgH="16190556" progId="CorelDraw.Graphic.21">
                  <p:embed/>
                </p:oleObj>
              </mc:Choice>
              <mc:Fallback>
                <p:oleObj name="CorelDRAW" r:id="rId9" imgW="11701197" imgH="16190556" progId="CorelDraw.Graphic.21">
                  <p:embed/>
                  <p:pic>
                    <p:nvPicPr>
                      <p:cNvPr id="30" name="Objeto 2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221048" y="10820845"/>
                        <a:ext cx="8443508" cy="10528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9069121" y="6319218"/>
            <a:ext cx="8569233" cy="4401205"/>
          </a:xfrm>
          <a:prstGeom prst="rect">
            <a:avLst/>
          </a:prstGeom>
          <a:noFill/>
        </p:spPr>
        <p:txBody>
          <a:bodyPr wrap="square" numCol="1" spcCol="72000" rtlCol="0">
            <a:spAutoFit/>
          </a:bodyPr>
          <a:lstStyle/>
          <a:p>
            <a:pPr marL="914400" algn="just"/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Nam libero tempore, cum soluta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nobis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eligendi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optio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cumque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nihil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impedit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id quod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maxime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placeat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facere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possimus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omnis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assumenda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est, omnis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repellendus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Temporibus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autem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quibusdam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officiis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rerum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necessitatibus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saepe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eveniet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ut et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voluptates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Itaque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earum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rerum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hic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tenetur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a sapiente </a:t>
            </a:r>
            <a:r>
              <a:rPr lang="pt-B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delectus</a:t>
            </a:r>
            <a:r>
              <a:rPr lang="pt-B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(AUTOR, ano, p. nº)</a:t>
            </a:r>
          </a:p>
          <a:p>
            <a:pPr algn="just"/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9179484" y="21331009"/>
            <a:ext cx="7795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Autor(es) (ano)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Objeto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612293"/>
              </p:ext>
            </p:extLst>
          </p:nvPr>
        </p:nvGraphicFramePr>
        <p:xfrm>
          <a:off x="0" y="22288822"/>
          <a:ext cx="18000664" cy="2942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CorelDRAW" r:id="rId11" imgW="17410037" imgH="2698947" progId="CorelDraw.Graphic.21">
                  <p:embed/>
                </p:oleObj>
              </mc:Choice>
              <mc:Fallback>
                <p:oleObj name="CorelDRAW" r:id="rId11" imgW="17410037" imgH="2698947" progId="CorelDraw.Graphic.2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0" y="22288822"/>
                        <a:ext cx="18000664" cy="29426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10753316" y="17255493"/>
            <a:ext cx="52008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UTILIZE ESTE ESPAÇO PARA INSERIR IMAGENS OU GRÁFICOS</a:t>
            </a:r>
            <a:endParaRPr lang="pt-BR" sz="36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9221048" y="22131167"/>
            <a:ext cx="77111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SOBRENOME do autor, Nome. Título: subtítulo (se houver, sem negrito). nº. ed. (número de edição, se houver). Cidade: Editora, ano.</a:t>
            </a:r>
          </a:p>
          <a:p>
            <a:pPr algn="r"/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SOBRENOME do autor, Nome. Título: subtítulo (se houver, sem negrito). nº. ed. (número de edição, se houver). Cidade: Editora, ano.</a:t>
            </a:r>
          </a:p>
          <a:p>
            <a:pPr algn="r"/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SOBRENOME do autor, Nome. Título: subtítulo (se houver, sem negrito). nº. ed. (número de edição, se houver). Cidade: Editora, ano.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991353" y="22647022"/>
            <a:ext cx="5495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Créditos, órgãos de fomento, colaboradores,</a:t>
            </a:r>
          </a:p>
          <a:p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marcas, siglas de apoios, patrocinadores, parceiros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Char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026842"/>
              </p:ext>
            </p:extLst>
          </p:nvPr>
        </p:nvGraphicFramePr>
        <p:xfrm>
          <a:off x="9315048" y="10934622"/>
          <a:ext cx="8292173" cy="4080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r:id="rId13" imgW="14390640" imgH="7076520" progId="Excel.Chart.8">
                  <p:embed/>
                </p:oleObj>
              </mc:Choice>
              <mc:Fallback>
                <p:oleObj r:id="rId13" imgW="14390640" imgH="7076520" progId="Excel.Chart.8">
                  <p:embed/>
                  <p:pic>
                    <p:nvPicPr>
                      <p:cNvPr id="3109" name="Char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5048" y="10934622"/>
                        <a:ext cx="8292173" cy="40809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aixaDeTexto 18"/>
          <p:cNvSpPr txBox="1">
            <a:spLocks noChangeArrowheads="1"/>
          </p:cNvSpPr>
          <p:nvPr/>
        </p:nvSpPr>
        <p:spPr bwMode="auto">
          <a:xfrm>
            <a:off x="9168507" y="10359180"/>
            <a:ext cx="426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Figura 1 -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Título da </a:t>
            </a:r>
            <a:r>
              <a:rPr lang="pt-BR" alt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tabela</a:t>
            </a:r>
            <a:endParaRPr lang="pt-BR" alt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2215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</TotalTime>
  <Words>489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CorelDRAW</vt:lpstr>
      <vt:lpstr>Gráfico do Microsoft Excel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11</cp:revision>
  <dcterms:created xsi:type="dcterms:W3CDTF">2022-09-14T17:55:15Z</dcterms:created>
  <dcterms:modified xsi:type="dcterms:W3CDTF">2022-09-29T12:25:07Z</dcterms:modified>
</cp:coreProperties>
</file>