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5400675" cy="3779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41" userDrawn="1">
          <p15:clr>
            <a:srgbClr val="A4A3A4"/>
          </p15:clr>
        </p15:guide>
        <p15:guide id="2" pos="948" userDrawn="1">
          <p15:clr>
            <a:srgbClr val="A4A3A4"/>
          </p15:clr>
        </p15:guide>
        <p15:guide id="3" pos="2454" userDrawn="1">
          <p15:clr>
            <a:srgbClr val="A4A3A4"/>
          </p15:clr>
        </p15:guide>
        <p15:guide id="4" orient="horz" pos="3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D49"/>
    <a:srgbClr val="F8F5FE"/>
    <a:srgbClr val="08D3FC"/>
    <a:srgbClr val="169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30" y="90"/>
      </p:cViewPr>
      <p:guideLst>
        <p:guide orient="horz" pos="1741"/>
        <p:guide pos="948"/>
        <p:guide pos="2454"/>
        <p:guide orient="horz" pos="3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618599"/>
            <a:ext cx="4590574" cy="1315944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985290"/>
            <a:ext cx="4050506" cy="912586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50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63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201241"/>
            <a:ext cx="1164521" cy="32032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201241"/>
            <a:ext cx="3426053" cy="32032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9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50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942336"/>
            <a:ext cx="4658082" cy="1572307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529518"/>
            <a:ext cx="4658082" cy="826839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59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006207"/>
            <a:ext cx="2295287" cy="23982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006207"/>
            <a:ext cx="2295287" cy="23982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0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01242"/>
            <a:ext cx="4658082" cy="73059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926586"/>
            <a:ext cx="2284738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80691"/>
            <a:ext cx="2284738" cy="20307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926586"/>
            <a:ext cx="2295990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80691"/>
            <a:ext cx="2295990" cy="20307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62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65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43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51989"/>
            <a:ext cx="1741858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44227"/>
            <a:ext cx="2734092" cy="268613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133952"/>
            <a:ext cx="1741858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9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51989"/>
            <a:ext cx="1741858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44227"/>
            <a:ext cx="2734092" cy="268613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133952"/>
            <a:ext cx="1741858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22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201242"/>
            <a:ext cx="4658082" cy="730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006207"/>
            <a:ext cx="4658082" cy="239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503351"/>
            <a:ext cx="121515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503351"/>
            <a:ext cx="1822728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503351"/>
            <a:ext cx="121515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13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53E22899-2D4F-F3FD-645B-06DD5A24AE7A}"/>
              </a:ext>
            </a:extLst>
          </p:cNvPr>
          <p:cNvGrpSpPr/>
          <p:nvPr/>
        </p:nvGrpSpPr>
        <p:grpSpPr>
          <a:xfrm>
            <a:off x="-1" y="0"/>
            <a:ext cx="5400675" cy="3779838"/>
            <a:chOff x="3414779" y="401052"/>
            <a:chExt cx="5424421" cy="4074695"/>
          </a:xfrm>
        </p:grpSpPr>
        <p:pic>
          <p:nvPicPr>
            <p:cNvPr id="10" name="Imagem 9" descr="Mão de pessoa segurando telefone celular na mão&#10;&#10;Descrição gerada automaticamente com confiança média">
              <a:extLst>
                <a:ext uri="{FF2B5EF4-FFF2-40B4-BE49-F238E27FC236}">
                  <a16:creationId xmlns:a16="http://schemas.microsoft.com/office/drawing/2014/main" id="{A080D9DD-4D63-347F-C306-BD0BAF1F3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4780" y="401052"/>
              <a:ext cx="5424420" cy="4074695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ABEDFE53-AFC0-A158-EBEA-265F47F0D145}"/>
                </a:ext>
              </a:extLst>
            </p:cNvPr>
            <p:cNvSpPr/>
            <p:nvPr/>
          </p:nvSpPr>
          <p:spPr>
            <a:xfrm>
              <a:off x="3414779" y="401052"/>
              <a:ext cx="5424420" cy="4074695"/>
            </a:xfrm>
            <a:prstGeom prst="rect">
              <a:avLst/>
            </a:prstGeom>
            <a:solidFill>
              <a:srgbClr val="08D3FC">
                <a:alpha val="6588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990"/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C57EFBFE-E147-82DE-67A2-06BD2059760D}"/>
                </a:ext>
              </a:extLst>
            </p:cNvPr>
            <p:cNvSpPr txBox="1"/>
            <p:nvPr/>
          </p:nvSpPr>
          <p:spPr>
            <a:xfrm>
              <a:off x="3414780" y="1879748"/>
              <a:ext cx="5424420" cy="66812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199" b="1" dirty="0">
                  <a:solidFill>
                    <a:srgbClr val="223D49"/>
                  </a:solidFill>
                  <a:latin typeface="Montserrat" pitchFamily="2" charset="0"/>
                </a:rPr>
                <a:t>Ferramentas de</a:t>
              </a: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B6257EB1-374F-40F1-66C8-58599C78184A}"/>
                </a:ext>
              </a:extLst>
            </p:cNvPr>
            <p:cNvSpPr txBox="1"/>
            <p:nvPr/>
          </p:nvSpPr>
          <p:spPr>
            <a:xfrm>
              <a:off x="3414780" y="2423617"/>
              <a:ext cx="5424420" cy="66812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199" b="1" dirty="0">
                  <a:solidFill>
                    <a:srgbClr val="223D49"/>
                  </a:solidFill>
                  <a:latin typeface="Montserrat" pitchFamily="2" charset="0"/>
                </a:rPr>
                <a:t>Apoio à Pesquisa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5308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106</TotalTime>
  <Words>5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Orico Marques Cassé</dc:creator>
  <cp:lastModifiedBy>Ana Paula Orico Marques Cassé</cp:lastModifiedBy>
  <cp:revision>2</cp:revision>
  <dcterms:created xsi:type="dcterms:W3CDTF">2023-02-04T19:52:09Z</dcterms:created>
  <dcterms:modified xsi:type="dcterms:W3CDTF">2023-02-04T21:46:07Z</dcterms:modified>
</cp:coreProperties>
</file>