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</p:sldIdLst>
  <p:sldSz cx="5400675" cy="3779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41" userDrawn="1">
          <p15:clr>
            <a:srgbClr val="A4A3A4"/>
          </p15:clr>
        </p15:guide>
        <p15:guide id="2" pos="948" userDrawn="1">
          <p15:clr>
            <a:srgbClr val="A4A3A4"/>
          </p15:clr>
        </p15:guide>
        <p15:guide id="3" pos="2454" userDrawn="1">
          <p15:clr>
            <a:srgbClr val="A4A3A4"/>
          </p15:clr>
        </p15:guide>
        <p15:guide id="4" orient="horz" pos="3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D49"/>
    <a:srgbClr val="F8F5FE"/>
    <a:srgbClr val="08D3FC"/>
    <a:srgbClr val="169E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530" y="90"/>
      </p:cViewPr>
      <p:guideLst>
        <p:guide orient="horz" pos="1741"/>
        <p:guide pos="948"/>
        <p:guide pos="2454"/>
        <p:guide orient="horz" pos="3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618599"/>
            <a:ext cx="4590574" cy="1315944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1985290"/>
            <a:ext cx="4050506" cy="912586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504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63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201241"/>
            <a:ext cx="1164521" cy="32032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201241"/>
            <a:ext cx="3426053" cy="32032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9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50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942336"/>
            <a:ext cx="4658082" cy="1572307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2529518"/>
            <a:ext cx="4658082" cy="826839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/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59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1006207"/>
            <a:ext cx="2295287" cy="23982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1006207"/>
            <a:ext cx="2295287" cy="23982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0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01242"/>
            <a:ext cx="4658082" cy="73059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926586"/>
            <a:ext cx="2284738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380691"/>
            <a:ext cx="2284738" cy="20307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926586"/>
            <a:ext cx="2295990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380691"/>
            <a:ext cx="2295990" cy="20307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623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65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43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51989"/>
            <a:ext cx="1741858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544227"/>
            <a:ext cx="2734092" cy="2686135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133952"/>
            <a:ext cx="1741858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9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51989"/>
            <a:ext cx="1741858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544227"/>
            <a:ext cx="2734092" cy="2686135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133952"/>
            <a:ext cx="1741858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422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201242"/>
            <a:ext cx="4658082" cy="730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1006207"/>
            <a:ext cx="4658082" cy="239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3503351"/>
            <a:ext cx="1215152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ECB3F-EE0B-4F40-86E7-6A3810073AE9}" type="datetimeFigureOut">
              <a:rPr lang="pt-BR" smtClean="0"/>
              <a:t>04/02/2023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3503351"/>
            <a:ext cx="1822728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3503351"/>
            <a:ext cx="1215152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0C344-D256-474C-AB4E-20A42436BF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013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Agrupar 8">
            <a:extLst>
              <a:ext uri="{FF2B5EF4-FFF2-40B4-BE49-F238E27FC236}">
                <a16:creationId xmlns:a16="http://schemas.microsoft.com/office/drawing/2014/main" id="{D1F5B259-00D4-34E6-9D4F-0DD65CCA5FD5}"/>
              </a:ext>
            </a:extLst>
          </p:cNvPr>
          <p:cNvGrpSpPr/>
          <p:nvPr/>
        </p:nvGrpSpPr>
        <p:grpSpPr>
          <a:xfrm>
            <a:off x="-1" y="0"/>
            <a:ext cx="5400676" cy="3785850"/>
            <a:chOff x="-1" y="0"/>
            <a:chExt cx="5400676" cy="3785850"/>
          </a:xfrm>
        </p:grpSpPr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E3146558-A609-C3E5-9ED6-489157E13FD1}"/>
                </a:ext>
              </a:extLst>
            </p:cNvPr>
            <p:cNvGrpSpPr/>
            <p:nvPr/>
          </p:nvGrpSpPr>
          <p:grpSpPr>
            <a:xfrm>
              <a:off x="-1" y="0"/>
              <a:ext cx="5400676" cy="3785850"/>
              <a:chOff x="-1" y="0"/>
              <a:chExt cx="5400676" cy="3785850"/>
            </a:xfrm>
          </p:grpSpPr>
          <p:pic>
            <p:nvPicPr>
              <p:cNvPr id="5" name="Imagem 4" descr="Interface gráfica do usuário, Texto, chat ou mensagem de texto&#10;&#10;Descrição gerada automaticamente">
                <a:extLst>
                  <a:ext uri="{FF2B5EF4-FFF2-40B4-BE49-F238E27FC236}">
                    <a16:creationId xmlns:a16="http://schemas.microsoft.com/office/drawing/2014/main" id="{249EECED-9C62-D8DB-31A5-6385F80EBC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" y="0"/>
                <a:ext cx="5400676" cy="3785850"/>
              </a:xfrm>
              <a:prstGeom prst="rect">
                <a:avLst/>
              </a:prstGeom>
            </p:spPr>
          </p:pic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CC8E3C32-76F9-B972-CDCD-3148BB98FA7E}"/>
                  </a:ext>
                </a:extLst>
              </p:cNvPr>
              <p:cNvSpPr/>
              <p:nvPr/>
            </p:nvSpPr>
            <p:spPr>
              <a:xfrm>
                <a:off x="1504950" y="1529862"/>
                <a:ext cx="2390775" cy="1103486"/>
              </a:xfrm>
              <a:prstGeom prst="rect">
                <a:avLst/>
              </a:prstGeom>
              <a:solidFill>
                <a:srgbClr val="F8F5FE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ABEDFE53-AFC0-A158-EBEA-265F47F0D145}"/>
                </a:ext>
              </a:extLst>
            </p:cNvPr>
            <p:cNvSpPr/>
            <p:nvPr/>
          </p:nvSpPr>
          <p:spPr>
            <a:xfrm>
              <a:off x="0" y="0"/>
              <a:ext cx="5400675" cy="3779838"/>
            </a:xfrm>
            <a:prstGeom prst="rect">
              <a:avLst/>
            </a:prstGeom>
            <a:solidFill>
              <a:srgbClr val="08D3FC">
                <a:alpha val="6588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990"/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C57EFBFE-E147-82DE-67A2-06BD2059760D}"/>
                </a:ext>
              </a:extLst>
            </p:cNvPr>
            <p:cNvSpPr txBox="1"/>
            <p:nvPr/>
          </p:nvSpPr>
          <p:spPr>
            <a:xfrm>
              <a:off x="0" y="1431031"/>
              <a:ext cx="5400675" cy="1384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pt-BR" sz="4199" b="1" spc="-150" dirty="0">
                  <a:solidFill>
                    <a:srgbClr val="223D49"/>
                  </a:solidFill>
                  <a:latin typeface="Montserrat" pitchFamily="2" charset="0"/>
                </a:rPr>
                <a:t>Tutoriais &amp; </a:t>
              </a:r>
            </a:p>
            <a:p>
              <a:pPr algn="ctr"/>
              <a:r>
                <a:rPr lang="pt-BR" sz="4199" b="1" spc="-150" dirty="0">
                  <a:solidFill>
                    <a:srgbClr val="223D49"/>
                  </a:solidFill>
                  <a:latin typeface="Montserrat" pitchFamily="2" charset="0"/>
                </a:rPr>
                <a:t>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5635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108</TotalTime>
  <Words>3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Orico Marques Cassé</dc:creator>
  <cp:lastModifiedBy>Ana Paula Orico Marques Cassé</cp:lastModifiedBy>
  <cp:revision>2</cp:revision>
  <dcterms:created xsi:type="dcterms:W3CDTF">2023-02-04T19:52:09Z</dcterms:created>
  <dcterms:modified xsi:type="dcterms:W3CDTF">2023-02-04T21:45:38Z</dcterms:modified>
</cp:coreProperties>
</file>